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32"/>
  </p:notesMasterIdLst>
  <p:sldIdLst>
    <p:sldId id="256" r:id="rId6"/>
    <p:sldId id="261" r:id="rId7"/>
    <p:sldId id="257" r:id="rId8"/>
    <p:sldId id="258" r:id="rId9"/>
    <p:sldId id="260" r:id="rId10"/>
    <p:sldId id="259" r:id="rId11"/>
    <p:sldId id="394" r:id="rId12"/>
    <p:sldId id="396" r:id="rId13"/>
    <p:sldId id="395" r:id="rId14"/>
    <p:sldId id="397" r:id="rId15"/>
    <p:sldId id="399" r:id="rId16"/>
    <p:sldId id="400" r:id="rId17"/>
    <p:sldId id="401" r:id="rId18"/>
    <p:sldId id="403" r:id="rId19"/>
    <p:sldId id="402" r:id="rId20"/>
    <p:sldId id="405" r:id="rId21"/>
    <p:sldId id="404" r:id="rId22"/>
    <p:sldId id="398" r:id="rId23"/>
    <p:sldId id="406" r:id="rId24"/>
    <p:sldId id="409" r:id="rId25"/>
    <p:sldId id="408" r:id="rId26"/>
    <p:sldId id="410" r:id="rId27"/>
    <p:sldId id="411" r:id="rId28"/>
    <p:sldId id="414" r:id="rId29"/>
    <p:sldId id="416" r:id="rId30"/>
    <p:sldId id="41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45EB77-8363-6C00-8E00-AB22ABF2C7FD}" v="2" dt="2021-01-15T21:13:04.528"/>
    <p1510:client id="{9D1E63CC-F732-F349-A33C-C13A8E690058}" v="498" dt="2021-01-05T23:29:17.794"/>
    <p1510:client id="{A40DDB1B-D440-C0A6-C5CC-D56C33F79C61}" v="1" dt="2021-01-05T23:21:20.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6F5096-1EA7-CB41-825E-5286B1B2D7D1}" type="datetimeFigureOut">
              <a:rPr lang="en-US" smtClean="0"/>
              <a:t>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EA4FB-58D2-264A-AE93-7173D8FAEE52}" type="slidenum">
              <a:rPr lang="en-US" smtClean="0"/>
              <a:t>‹#›</a:t>
            </a:fld>
            <a:endParaRPr lang="en-US"/>
          </a:p>
        </p:txBody>
      </p:sp>
    </p:spTree>
    <p:extLst>
      <p:ext uri="{BB962C8B-B14F-4D97-AF65-F5344CB8AC3E}">
        <p14:creationId xmlns:p14="http://schemas.microsoft.com/office/powerpoint/2010/main" val="1488447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EA4FB-58D2-264A-AE93-7173D8FAEE52}" type="slidenum">
              <a:rPr lang="en-US" smtClean="0"/>
              <a:t>18</a:t>
            </a:fld>
            <a:endParaRPr lang="en-US"/>
          </a:p>
        </p:txBody>
      </p:sp>
    </p:spTree>
    <p:extLst>
      <p:ext uri="{BB962C8B-B14F-4D97-AF65-F5344CB8AC3E}">
        <p14:creationId xmlns:p14="http://schemas.microsoft.com/office/powerpoint/2010/main" val="4224906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EA4FB-58D2-264A-AE93-7173D8FAEE52}" type="slidenum">
              <a:rPr lang="en-US" smtClean="0"/>
              <a:t>21</a:t>
            </a:fld>
            <a:endParaRPr lang="en-US"/>
          </a:p>
        </p:txBody>
      </p:sp>
    </p:spTree>
    <p:extLst>
      <p:ext uri="{BB962C8B-B14F-4D97-AF65-F5344CB8AC3E}">
        <p14:creationId xmlns:p14="http://schemas.microsoft.com/office/powerpoint/2010/main" val="1631204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0EA4FB-58D2-264A-AE93-7173D8FAEE52}" type="slidenum">
              <a:rPr lang="en-US" smtClean="0"/>
              <a:t>22</a:t>
            </a:fld>
            <a:endParaRPr lang="en-US"/>
          </a:p>
        </p:txBody>
      </p:sp>
    </p:spTree>
    <p:extLst>
      <p:ext uri="{BB962C8B-B14F-4D97-AF65-F5344CB8AC3E}">
        <p14:creationId xmlns:p14="http://schemas.microsoft.com/office/powerpoint/2010/main" val="354572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EA4FB-58D2-264A-AE93-7173D8FAEE52}" type="slidenum">
              <a:rPr lang="en-US" smtClean="0"/>
              <a:t>25</a:t>
            </a:fld>
            <a:endParaRPr lang="en-US"/>
          </a:p>
        </p:txBody>
      </p:sp>
    </p:spTree>
    <p:extLst>
      <p:ext uri="{BB962C8B-B14F-4D97-AF65-F5344CB8AC3E}">
        <p14:creationId xmlns:p14="http://schemas.microsoft.com/office/powerpoint/2010/main" val="1503872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14443-A621-0F4A-B6D6-F2D24D7EDC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877582-5B22-0F49-92C9-56B5985E42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8BACBA-FE92-4648-BCED-F9016EC74E42}"/>
              </a:ext>
            </a:extLst>
          </p:cNvPr>
          <p:cNvSpPr>
            <a:spLocks noGrp="1"/>
          </p:cNvSpPr>
          <p:nvPr>
            <p:ph type="dt" sz="half" idx="10"/>
          </p:nvPr>
        </p:nvSpPr>
        <p:spPr/>
        <p:txBody>
          <a:bodyPr/>
          <a:lstStyle/>
          <a:p>
            <a:fld id="{B67A5C69-5615-054D-B6E1-A5338C79DC09}" type="datetimeFigureOut">
              <a:rPr lang="en-US" smtClean="0"/>
              <a:t>2/8/21</a:t>
            </a:fld>
            <a:endParaRPr lang="en-US"/>
          </a:p>
        </p:txBody>
      </p:sp>
      <p:sp>
        <p:nvSpPr>
          <p:cNvPr id="5" name="Footer Placeholder 4">
            <a:extLst>
              <a:ext uri="{FF2B5EF4-FFF2-40B4-BE49-F238E27FC236}">
                <a16:creationId xmlns:a16="http://schemas.microsoft.com/office/drawing/2014/main" id="{929ECC96-B623-8F40-B198-274D5397E6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4C08C8-1713-6A4E-A76E-DCF165FB658A}"/>
              </a:ext>
            </a:extLst>
          </p:cNvPr>
          <p:cNvSpPr>
            <a:spLocks noGrp="1"/>
          </p:cNvSpPr>
          <p:nvPr>
            <p:ph type="sldNum" sz="quarter" idx="12"/>
          </p:nvPr>
        </p:nvSpPr>
        <p:spPr/>
        <p:txBody>
          <a:bodyPr/>
          <a:lstStyle/>
          <a:p>
            <a:fld id="{66DB64DD-AFD3-6A46-9DE2-3D550CD9A0FD}" type="slidenum">
              <a:rPr lang="en-US" smtClean="0"/>
              <a:t>‹#›</a:t>
            </a:fld>
            <a:endParaRPr lang="en-US"/>
          </a:p>
        </p:txBody>
      </p:sp>
    </p:spTree>
    <p:extLst>
      <p:ext uri="{BB962C8B-B14F-4D97-AF65-F5344CB8AC3E}">
        <p14:creationId xmlns:p14="http://schemas.microsoft.com/office/powerpoint/2010/main" val="261748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62322-FDE6-B849-838B-7CA8494AE8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CB3BFF-6723-234D-9685-C77C2C1F96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1A006-8384-2940-881A-E080506FB151}"/>
              </a:ext>
            </a:extLst>
          </p:cNvPr>
          <p:cNvSpPr>
            <a:spLocks noGrp="1"/>
          </p:cNvSpPr>
          <p:nvPr>
            <p:ph type="dt" sz="half" idx="10"/>
          </p:nvPr>
        </p:nvSpPr>
        <p:spPr/>
        <p:txBody>
          <a:bodyPr/>
          <a:lstStyle/>
          <a:p>
            <a:fld id="{B67A5C69-5615-054D-B6E1-A5338C79DC09}" type="datetimeFigureOut">
              <a:rPr lang="en-US" smtClean="0"/>
              <a:t>2/8/21</a:t>
            </a:fld>
            <a:endParaRPr lang="en-US"/>
          </a:p>
        </p:txBody>
      </p:sp>
      <p:sp>
        <p:nvSpPr>
          <p:cNvPr id="5" name="Footer Placeholder 4">
            <a:extLst>
              <a:ext uri="{FF2B5EF4-FFF2-40B4-BE49-F238E27FC236}">
                <a16:creationId xmlns:a16="http://schemas.microsoft.com/office/drawing/2014/main" id="{A03EC834-C5EA-E541-9708-A7C515074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39186-61FA-1F4D-9B4A-76C657DC67DF}"/>
              </a:ext>
            </a:extLst>
          </p:cNvPr>
          <p:cNvSpPr>
            <a:spLocks noGrp="1"/>
          </p:cNvSpPr>
          <p:nvPr>
            <p:ph type="sldNum" sz="quarter" idx="12"/>
          </p:nvPr>
        </p:nvSpPr>
        <p:spPr/>
        <p:txBody>
          <a:bodyPr/>
          <a:lstStyle/>
          <a:p>
            <a:fld id="{66DB64DD-AFD3-6A46-9DE2-3D550CD9A0FD}" type="slidenum">
              <a:rPr lang="en-US" smtClean="0"/>
              <a:t>‹#›</a:t>
            </a:fld>
            <a:endParaRPr lang="en-US"/>
          </a:p>
        </p:txBody>
      </p:sp>
    </p:spTree>
    <p:extLst>
      <p:ext uri="{BB962C8B-B14F-4D97-AF65-F5344CB8AC3E}">
        <p14:creationId xmlns:p14="http://schemas.microsoft.com/office/powerpoint/2010/main" val="4229608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464571-D52D-5D49-9FD5-FB952A3D88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D85453-C49F-6A46-91E9-FA15131A9B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46CE91-47C6-3840-81CB-1D0A0933C1B5}"/>
              </a:ext>
            </a:extLst>
          </p:cNvPr>
          <p:cNvSpPr>
            <a:spLocks noGrp="1"/>
          </p:cNvSpPr>
          <p:nvPr>
            <p:ph type="dt" sz="half" idx="10"/>
          </p:nvPr>
        </p:nvSpPr>
        <p:spPr/>
        <p:txBody>
          <a:bodyPr/>
          <a:lstStyle/>
          <a:p>
            <a:fld id="{B67A5C69-5615-054D-B6E1-A5338C79DC09}" type="datetimeFigureOut">
              <a:rPr lang="en-US" smtClean="0"/>
              <a:t>2/8/21</a:t>
            </a:fld>
            <a:endParaRPr lang="en-US"/>
          </a:p>
        </p:txBody>
      </p:sp>
      <p:sp>
        <p:nvSpPr>
          <p:cNvPr id="5" name="Footer Placeholder 4">
            <a:extLst>
              <a:ext uri="{FF2B5EF4-FFF2-40B4-BE49-F238E27FC236}">
                <a16:creationId xmlns:a16="http://schemas.microsoft.com/office/drawing/2014/main" id="{3E613E4A-FD3B-2544-BE1C-794ACB296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5664F-F784-3145-9D53-03F16C15EFB1}"/>
              </a:ext>
            </a:extLst>
          </p:cNvPr>
          <p:cNvSpPr>
            <a:spLocks noGrp="1"/>
          </p:cNvSpPr>
          <p:nvPr>
            <p:ph type="sldNum" sz="quarter" idx="12"/>
          </p:nvPr>
        </p:nvSpPr>
        <p:spPr/>
        <p:txBody>
          <a:bodyPr/>
          <a:lstStyle/>
          <a:p>
            <a:fld id="{66DB64DD-AFD3-6A46-9DE2-3D550CD9A0FD}" type="slidenum">
              <a:rPr lang="en-US" smtClean="0"/>
              <a:t>‹#›</a:t>
            </a:fld>
            <a:endParaRPr lang="en-US"/>
          </a:p>
        </p:txBody>
      </p:sp>
    </p:spTree>
    <p:extLst>
      <p:ext uri="{BB962C8B-B14F-4D97-AF65-F5344CB8AC3E}">
        <p14:creationId xmlns:p14="http://schemas.microsoft.com/office/powerpoint/2010/main" val="2329640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42315"/>
            <a:ext cx="11061895" cy="384175"/>
          </a:xfrm>
          <a:prstGeom prst="rect">
            <a:avLst/>
          </a:prstGeom>
        </p:spPr>
        <p:txBody>
          <a:bodyPr lIns="91420" tIns="45710" rIns="91420" bIns="45710" anchor="b" anchorCtr="0">
            <a:noAutofit/>
          </a:bodyPr>
          <a:lstStyle>
            <a:lvl1pPr marL="0" indent="0" algn="l">
              <a:buNone/>
              <a:defRPr sz="2400" b="0" i="0">
                <a:solidFill>
                  <a:schemeClr val="bg1"/>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625995" y="5430226"/>
            <a:ext cx="11061895" cy="384175"/>
          </a:xfrm>
          <a:prstGeom prst="rect">
            <a:avLst/>
          </a:prstGeom>
        </p:spPr>
        <p:txBody>
          <a:bodyPr lIns="91420" tIns="45710" rIns="91420" bIns="45710"/>
          <a:lstStyle>
            <a:lvl1pPr marL="0" indent="0" algn="l">
              <a:buFontTx/>
              <a:buNone/>
              <a:defRPr lang="en-US" sz="2400"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400"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617723" y="4058205"/>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a:t>Subtitle Goes Here</a:t>
            </a:r>
          </a:p>
        </p:txBody>
      </p:sp>
      <p:sp>
        <p:nvSpPr>
          <p:cNvPr id="20" name="Title 1"/>
          <p:cNvSpPr>
            <a:spLocks noGrp="1"/>
          </p:cNvSpPr>
          <p:nvPr>
            <p:ph type="ctrTitle" hasCustomPrompt="1"/>
          </p:nvPr>
        </p:nvSpPr>
        <p:spPr>
          <a:xfrm>
            <a:off x="567687" y="3296223"/>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solidFill>
                <a:latin typeface="CiscoSans ExtraLight" panose="020B0303020201020303" pitchFamily="34" charset="0"/>
                <a:cs typeface="CiscoSans ExtraLight" panose="020B0303020201020303" pitchFamily="34" charset="0"/>
              </a:defRPr>
            </a:lvl1pPr>
          </a:lstStyle>
          <a:p>
            <a:r>
              <a:rPr lang="en-GB"/>
              <a:t>Presentation Title Goes Here</a:t>
            </a:r>
            <a:endParaRPr lang="en-US"/>
          </a:p>
        </p:txBody>
      </p:sp>
      <p:sp>
        <p:nvSpPr>
          <p:cNvPr id="6" name="Freeform 6"/>
          <p:cNvSpPr>
            <a:spLocks noChangeAspect="1" noEditPoints="1"/>
          </p:cNvSpPr>
          <p:nvPr/>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
        <p:nvSpPr>
          <p:cNvPr id="8" name="Freeform 6">
            <a:extLst>
              <a:ext uri="{FF2B5EF4-FFF2-40B4-BE49-F238E27FC236}">
                <a16:creationId xmlns:a16="http://schemas.microsoft.com/office/drawing/2014/main" id="{66651854-3E9D-3744-B697-F78506784448}"/>
              </a:ext>
            </a:extLst>
          </p:cNvPr>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2555726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a:t>Section Title Goes Here</a:t>
            </a:r>
            <a:endParaRPr lang="en-US"/>
          </a:p>
        </p:txBody>
      </p:sp>
      <p:sp>
        <p:nvSpPr>
          <p:cNvPr id="4" name="Rectangle 3">
            <a:extLst>
              <a:ext uri="{FF2B5EF4-FFF2-40B4-BE49-F238E27FC236}">
                <a16:creationId xmlns:a16="http://schemas.microsoft.com/office/drawing/2014/main" id="{2174CE14-8A11-2B41-A03B-2BF00F62FC93}"/>
              </a:ext>
            </a:extLst>
          </p:cNvPr>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Tree>
    <p:extLst>
      <p:ext uri="{BB962C8B-B14F-4D97-AF65-F5344CB8AC3E}">
        <p14:creationId xmlns:p14="http://schemas.microsoft.com/office/powerpoint/2010/main" val="800430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a:t>Section Title Goes Here</a:t>
            </a:r>
            <a:endParaRPr lang="en-US"/>
          </a:p>
        </p:txBody>
      </p:sp>
      <p:sp>
        <p:nvSpPr>
          <p:cNvPr id="4" name="Rectangle 3">
            <a:extLst>
              <a:ext uri="{FF2B5EF4-FFF2-40B4-BE49-F238E27FC236}">
                <a16:creationId xmlns:a16="http://schemas.microsoft.com/office/drawing/2014/main" id="{9EFC08FC-0DC3-554A-9D27-FDBE6720D32A}"/>
              </a:ext>
            </a:extLst>
          </p:cNvPr>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Tree>
    <p:extLst>
      <p:ext uri="{BB962C8B-B14F-4D97-AF65-F5344CB8AC3E}">
        <p14:creationId xmlns:p14="http://schemas.microsoft.com/office/powerpoint/2010/main" val="3713578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2"/>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a:t>Click to edit Master title style</a:t>
            </a:r>
          </a:p>
        </p:txBody>
      </p:sp>
      <p:sp>
        <p:nvSpPr>
          <p:cNvPr id="6" name="Rectangle 5">
            <a:extLst>
              <a:ext uri="{FF2B5EF4-FFF2-40B4-BE49-F238E27FC236}">
                <a16:creationId xmlns:a16="http://schemas.microsoft.com/office/drawing/2014/main" id="{91C13380-BF0B-3048-AE9D-9C032750AB7D}"/>
              </a:ext>
            </a:extLst>
          </p:cNvPr>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Tree>
    <p:extLst>
      <p:ext uri="{BB962C8B-B14F-4D97-AF65-F5344CB8AC3E}">
        <p14:creationId xmlns:p14="http://schemas.microsoft.com/office/powerpoint/2010/main" val="3311731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2"/>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a:t>Click to edit Master title style</a:t>
            </a:r>
          </a:p>
        </p:txBody>
      </p:sp>
      <p:sp>
        <p:nvSpPr>
          <p:cNvPr id="6" name="Rectangle 5">
            <a:extLst>
              <a:ext uri="{FF2B5EF4-FFF2-40B4-BE49-F238E27FC236}">
                <a16:creationId xmlns:a16="http://schemas.microsoft.com/office/drawing/2014/main" id="{DC9CA946-420C-0C42-B0CE-8F004647FB82}"/>
              </a:ext>
            </a:extLst>
          </p:cNvPr>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Tree>
    <p:extLst>
      <p:ext uri="{BB962C8B-B14F-4D97-AF65-F5344CB8AC3E}">
        <p14:creationId xmlns:p14="http://schemas.microsoft.com/office/powerpoint/2010/main" val="2367521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2"/>
                </a:solidFill>
                <a:latin typeface="+mj-lt"/>
                <a:cs typeface="CiscoSans ExtraLight"/>
              </a:defRPr>
            </a:lvl1pPr>
          </a:lstStyle>
          <a:p>
            <a:pPr lvl="0"/>
            <a:r>
              <a:rPr lang="en-US" noProof="0"/>
              <a:t>Click icon to add picture</a:t>
            </a:r>
          </a:p>
        </p:txBody>
      </p:sp>
      <p:sp>
        <p:nvSpPr>
          <p:cNvPr id="6" name="Text Placeholder 2"/>
          <p:cNvSpPr>
            <a:spLocks noGrp="1"/>
          </p:cNvSpPr>
          <p:nvPr>
            <p:ph type="body" sz="quarter" idx="11"/>
          </p:nvPr>
        </p:nvSpPr>
        <p:spPr bwMode="auto">
          <a:xfrm>
            <a:off x="666751" y="5233660"/>
            <a:ext cx="10852149" cy="663195"/>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b="0" i="0">
                <a:solidFill>
                  <a:schemeClr val="accent1"/>
                </a:solidFill>
                <a:latin typeface="CiscoSans ExtraLight" panose="020B0303020201020303" pitchFamily="34" charset="0"/>
              </a:defRPr>
            </a:lvl1pPr>
          </a:lstStyle>
          <a:p>
            <a:pPr lvl="0"/>
            <a:r>
              <a:rPr lang="en-US"/>
              <a:t>Click to edit Master text styles</a:t>
            </a:r>
          </a:p>
        </p:txBody>
      </p:sp>
    </p:spTree>
    <p:extLst>
      <p:ext uri="{BB962C8B-B14F-4D97-AF65-F5344CB8AC3E}">
        <p14:creationId xmlns:p14="http://schemas.microsoft.com/office/powerpoint/2010/main" val="1811453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2"/>
                </a:solidFill>
                <a:latin typeface="+mj-lt"/>
                <a:cs typeface="CiscoSans ExtraLight"/>
              </a:defRPr>
            </a:lvl1pPr>
          </a:lstStyle>
          <a:p>
            <a:pPr lvl="0"/>
            <a:r>
              <a:rPr lang="en-US" noProof="0"/>
              <a:t>Click icon to add picture</a:t>
            </a:r>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0" i="0" baseline="0">
                <a:solidFill>
                  <a:schemeClr val="accent1"/>
                </a:solidFill>
                <a:latin typeface="CiscoSans ExtraLight" panose="020B0303020201020303" pitchFamily="34" charset="0"/>
              </a:defRPr>
            </a:lvl1pPr>
          </a:lstStyle>
          <a:p>
            <a:pPr lvl="0"/>
            <a:r>
              <a:rPr lang="en-US"/>
              <a:t>Click to edit Master text styles</a:t>
            </a:r>
          </a:p>
        </p:txBody>
      </p:sp>
    </p:spTree>
    <p:extLst>
      <p:ext uri="{BB962C8B-B14F-4D97-AF65-F5344CB8AC3E}">
        <p14:creationId xmlns:p14="http://schemas.microsoft.com/office/powerpoint/2010/main" val="1928782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2"/>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21756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CEBDB-ADC8-DC47-AE5E-00FC585757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EC768D-B470-834D-B30C-C76A33497E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D4FDB-C3A8-5146-B7C7-3DA59879C006}"/>
              </a:ext>
            </a:extLst>
          </p:cNvPr>
          <p:cNvSpPr>
            <a:spLocks noGrp="1"/>
          </p:cNvSpPr>
          <p:nvPr>
            <p:ph type="dt" sz="half" idx="10"/>
          </p:nvPr>
        </p:nvSpPr>
        <p:spPr/>
        <p:txBody>
          <a:bodyPr/>
          <a:lstStyle/>
          <a:p>
            <a:fld id="{B67A5C69-5615-054D-B6E1-A5338C79DC09}" type="datetimeFigureOut">
              <a:rPr lang="en-US" smtClean="0"/>
              <a:t>2/8/21</a:t>
            </a:fld>
            <a:endParaRPr lang="en-US"/>
          </a:p>
        </p:txBody>
      </p:sp>
      <p:sp>
        <p:nvSpPr>
          <p:cNvPr id="5" name="Footer Placeholder 4">
            <a:extLst>
              <a:ext uri="{FF2B5EF4-FFF2-40B4-BE49-F238E27FC236}">
                <a16:creationId xmlns:a16="http://schemas.microsoft.com/office/drawing/2014/main" id="{B0B19751-9CE2-A044-8DFA-69F33B4340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834A7-A8F1-C94C-996E-ADB7CF450091}"/>
              </a:ext>
            </a:extLst>
          </p:cNvPr>
          <p:cNvSpPr>
            <a:spLocks noGrp="1"/>
          </p:cNvSpPr>
          <p:nvPr>
            <p:ph type="sldNum" sz="quarter" idx="12"/>
          </p:nvPr>
        </p:nvSpPr>
        <p:spPr/>
        <p:txBody>
          <a:bodyPr/>
          <a:lstStyle/>
          <a:p>
            <a:fld id="{66DB64DD-AFD3-6A46-9DE2-3D550CD9A0FD}" type="slidenum">
              <a:rPr lang="en-US" smtClean="0"/>
              <a:t>‹#›</a:t>
            </a:fld>
            <a:endParaRPr lang="en-US"/>
          </a:p>
        </p:txBody>
      </p:sp>
    </p:spTree>
    <p:extLst>
      <p:ext uri="{BB962C8B-B14F-4D97-AF65-F5344CB8AC3E}">
        <p14:creationId xmlns:p14="http://schemas.microsoft.com/office/powerpoint/2010/main" val="1781443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mj-lt"/>
            </a:endParaRPr>
          </a:p>
        </p:txBody>
      </p:sp>
      <p:sp>
        <p:nvSpPr>
          <p:cNvPr id="5"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2021  Cisco and/or its affiliates. All rights reserved.   Cisco Confidential</a:t>
            </a: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p>
        </p:txBody>
      </p:sp>
      <p:sp>
        <p:nvSpPr>
          <p:cNvPr id="6" name="Rectangle 5">
            <a:extLst>
              <a:ext uri="{FF2B5EF4-FFF2-40B4-BE49-F238E27FC236}">
                <a16:creationId xmlns:a16="http://schemas.microsoft.com/office/drawing/2014/main" id="{8C2E2AF7-E5ED-E641-AE6D-596FBE296E8E}"/>
              </a:ext>
            </a:extLst>
          </p:cNvPr>
          <p:cNvSpPr/>
          <p:nvPr userDrawn="1"/>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mj-lt"/>
            </a:endParaRPr>
          </a:p>
        </p:txBody>
      </p:sp>
      <p:sp>
        <p:nvSpPr>
          <p:cNvPr id="7" name="Rectangle 6">
            <a:extLst>
              <a:ext uri="{FF2B5EF4-FFF2-40B4-BE49-F238E27FC236}">
                <a16:creationId xmlns:a16="http://schemas.microsoft.com/office/drawing/2014/main" id="{E85DA840-F527-EB43-9E9F-833087EAF0B6}"/>
              </a:ext>
            </a:extLst>
          </p:cNvPr>
          <p:cNvSpPr>
            <a:spLocks noChangeArrowheads="1"/>
          </p:cNvSpPr>
          <p:nvPr userDrawn="1"/>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2021  Cisco and/or its affiliates. All rights reserved.   Cisco Confidential</a:t>
            </a:r>
          </a:p>
        </p:txBody>
      </p:sp>
    </p:spTree>
    <p:extLst>
      <p:ext uri="{BB962C8B-B14F-4D97-AF65-F5344CB8AC3E}">
        <p14:creationId xmlns:p14="http://schemas.microsoft.com/office/powerpoint/2010/main" val="480662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487104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1003637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2669749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98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b="0" i="0">
                <a:solidFill>
                  <a:schemeClr val="accent1"/>
                </a:solidFill>
                <a:latin typeface="CiscoSans ExtraLight" panose="020B0303020201020303" pitchFamily="34" charset="0"/>
              </a:defRPr>
            </a:lvl1pPr>
          </a:lstStyle>
          <a:p>
            <a:pPr lvl="0"/>
            <a:r>
              <a:rPr lang="en-US"/>
              <a:t>Click to edit Master title style</a:t>
            </a:r>
            <a:endParaRPr lang="en-GB"/>
          </a:p>
        </p:txBody>
      </p:sp>
    </p:spTree>
    <p:extLst>
      <p:ext uri="{BB962C8B-B14F-4D97-AF65-F5344CB8AC3E}">
        <p14:creationId xmlns:p14="http://schemas.microsoft.com/office/powerpoint/2010/main" val="126917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0" i="0">
                <a:solidFill>
                  <a:schemeClr val="accent1"/>
                </a:solidFill>
                <a:latin typeface="CiscoSans ExtraLight" panose="020B0303020201020303" pitchFamily="34" charset="0"/>
              </a:defRPr>
            </a:lvl1pPr>
          </a:lstStyle>
          <a:p>
            <a:pPr lvl="0"/>
            <a:r>
              <a:rPr lang="en-US"/>
              <a:t>Click to edit Master title style</a:t>
            </a:r>
            <a:endParaRPr lang="en-GB"/>
          </a:p>
        </p:txBody>
      </p:sp>
    </p:spTree>
    <p:extLst>
      <p:ext uri="{BB962C8B-B14F-4D97-AF65-F5344CB8AC3E}">
        <p14:creationId xmlns:p14="http://schemas.microsoft.com/office/powerpoint/2010/main" val="4273307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0" i="0">
                <a:solidFill>
                  <a:schemeClr val="accent1"/>
                </a:solidFill>
                <a:latin typeface="CiscoSans ExtraLight" panose="020B0303020201020303" pitchFamily="34" charset="0"/>
              </a:defRPr>
            </a:lvl1pPr>
          </a:lstStyle>
          <a:p>
            <a:pPr lvl="0"/>
            <a:r>
              <a:rPr lang="en-US"/>
              <a:t>Click to edit Master title style</a:t>
            </a:r>
            <a:endParaRPr lang="en-GB"/>
          </a:p>
        </p:txBody>
      </p:sp>
    </p:spTree>
    <p:extLst>
      <p:ext uri="{BB962C8B-B14F-4D97-AF65-F5344CB8AC3E}">
        <p14:creationId xmlns:p14="http://schemas.microsoft.com/office/powerpoint/2010/main" val="331404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10789"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tx2"/>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tx2"/>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tx2"/>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tx2"/>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tx2"/>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4267">
                <a:solidFill>
                  <a:schemeClr val="tx2"/>
                </a:solidFill>
              </a:defRPr>
            </a:lvl1pPr>
          </a:lstStyle>
          <a:p>
            <a:pPr lvl="0"/>
            <a:r>
              <a:rPr lang="en-US"/>
              <a:t>Click to edit Master title style</a:t>
            </a:r>
            <a:endParaRPr lang="en-GB"/>
          </a:p>
        </p:txBody>
      </p:sp>
      <p:sp>
        <p:nvSpPr>
          <p:cNvPr id="8" name="Rectangle 4"/>
          <p:cNvSpPr>
            <a:spLocks noChangeArrowheads="1"/>
          </p:cNvSpPr>
          <p:nvPr/>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2021  Cisco and/or its affiliates. All rights reserved.   Cisco Confidential</a:t>
            </a:r>
          </a:p>
        </p:txBody>
      </p:sp>
      <p:sp>
        <p:nvSpPr>
          <p:cNvPr id="7" name="Rectangle 6">
            <a:extLst>
              <a:ext uri="{FF2B5EF4-FFF2-40B4-BE49-F238E27FC236}">
                <a16:creationId xmlns:a16="http://schemas.microsoft.com/office/drawing/2014/main" id="{867C804D-BB74-8D4A-99FD-E8BFDFD08D31}"/>
              </a:ext>
            </a:extLst>
          </p:cNvPr>
          <p:cNvSpPr/>
          <p:nvPr userDrawn="1"/>
        </p:nvSpPr>
        <p:spPr>
          <a:xfrm>
            <a:off x="-10789"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endParaRPr>
          </a:p>
        </p:txBody>
      </p:sp>
      <p:sp>
        <p:nvSpPr>
          <p:cNvPr id="9" name="Rectangle 4">
            <a:extLst>
              <a:ext uri="{FF2B5EF4-FFF2-40B4-BE49-F238E27FC236}">
                <a16:creationId xmlns:a16="http://schemas.microsoft.com/office/drawing/2014/main" id="{3D7B4841-0D50-914A-B78E-2A20E9E794B6}"/>
              </a:ext>
            </a:extLst>
          </p:cNvPr>
          <p:cNvSpPr>
            <a:spLocks noChangeArrowheads="1"/>
          </p:cNvSpPr>
          <p:nvPr userDrawn="1"/>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2021  Cisco and/or its affiliates. All rights reserved.   Cisco Confidential</a:t>
            </a:r>
          </a:p>
        </p:txBody>
      </p:sp>
    </p:spTree>
    <p:extLst>
      <p:ext uri="{BB962C8B-B14F-4D97-AF65-F5344CB8AC3E}">
        <p14:creationId xmlns:p14="http://schemas.microsoft.com/office/powerpoint/2010/main" val="760885462"/>
      </p:ext>
    </p:extLst>
  </p:cSld>
  <p:clrMapOvr>
    <a:masterClrMapping/>
  </p:clrMapOvr>
  <p:extLst>
    <p:ext uri="{DCECCB84-F9BA-43D5-87BE-67443E8EF086}">
      <p15:sldGuideLst xmlns:p15="http://schemas.microsoft.com/office/powerpoint/2012/main">
        <p15:guide id="4" pos="288">
          <p15:clr>
            <a:srgbClr val="FBAE40"/>
          </p15:clr>
        </p15:guide>
        <p15:guide id="5" pos="259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tx2"/>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2021  Cisco and/or its affiliates. All rights reserved.   Cisco Confidential</a:t>
            </a:r>
          </a:p>
        </p:txBody>
      </p:sp>
      <p:sp>
        <p:nvSpPr>
          <p:cNvPr id="8" name="Rectangle 7">
            <a:extLst>
              <a:ext uri="{FF2B5EF4-FFF2-40B4-BE49-F238E27FC236}">
                <a16:creationId xmlns:a16="http://schemas.microsoft.com/office/drawing/2014/main" id="{DD6C03D7-2FB5-5B47-A110-F7FC1646A8E4}"/>
              </a:ext>
            </a:extLst>
          </p:cNvPr>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mj-lt"/>
            </a:endParaRPr>
          </a:p>
        </p:txBody>
      </p:sp>
      <p:sp>
        <p:nvSpPr>
          <p:cNvPr id="9" name="Rectangle 4">
            <a:extLst>
              <a:ext uri="{FF2B5EF4-FFF2-40B4-BE49-F238E27FC236}">
                <a16:creationId xmlns:a16="http://schemas.microsoft.com/office/drawing/2014/main" id="{5B5F4B0A-1A63-AD4D-A12A-077854644DAF}"/>
              </a:ext>
            </a:extLst>
          </p:cNvPr>
          <p:cNvSpPr>
            <a:spLocks noChangeArrowheads="1"/>
          </p:cNvSpPr>
          <p:nvPr userDrawn="1"/>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2021  Cisco and/or its affiliates. All rights reserved.   Cisco Confidential</a:t>
            </a:r>
          </a:p>
        </p:txBody>
      </p:sp>
    </p:spTree>
    <p:extLst>
      <p:ext uri="{BB962C8B-B14F-4D97-AF65-F5344CB8AC3E}">
        <p14:creationId xmlns:p14="http://schemas.microsoft.com/office/powerpoint/2010/main" val="122734427"/>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4" pos="2675">
          <p15:clr>
            <a:srgbClr val="FBAE40"/>
          </p15:clr>
        </p15:guide>
        <p15:guide id="5" orient="horz" pos="219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F2DA6-A36C-1B48-A5B5-D3ED8FC733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124731-F600-2B4F-8A65-4345881DE4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BD58BC-F707-E844-8450-F6EBE3BAF845}"/>
              </a:ext>
            </a:extLst>
          </p:cNvPr>
          <p:cNvSpPr>
            <a:spLocks noGrp="1"/>
          </p:cNvSpPr>
          <p:nvPr>
            <p:ph type="dt" sz="half" idx="10"/>
          </p:nvPr>
        </p:nvSpPr>
        <p:spPr/>
        <p:txBody>
          <a:bodyPr/>
          <a:lstStyle/>
          <a:p>
            <a:fld id="{B67A5C69-5615-054D-B6E1-A5338C79DC09}" type="datetimeFigureOut">
              <a:rPr lang="en-US" smtClean="0"/>
              <a:t>2/8/21</a:t>
            </a:fld>
            <a:endParaRPr lang="en-US"/>
          </a:p>
        </p:txBody>
      </p:sp>
      <p:sp>
        <p:nvSpPr>
          <p:cNvPr id="5" name="Footer Placeholder 4">
            <a:extLst>
              <a:ext uri="{FF2B5EF4-FFF2-40B4-BE49-F238E27FC236}">
                <a16:creationId xmlns:a16="http://schemas.microsoft.com/office/drawing/2014/main" id="{44008498-C6D4-FB45-94C4-5ECDE8ADCA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7E62-D914-7647-B078-3E48F2A3CB47}"/>
              </a:ext>
            </a:extLst>
          </p:cNvPr>
          <p:cNvSpPr>
            <a:spLocks noGrp="1"/>
          </p:cNvSpPr>
          <p:nvPr>
            <p:ph type="sldNum" sz="quarter" idx="12"/>
          </p:nvPr>
        </p:nvSpPr>
        <p:spPr/>
        <p:txBody>
          <a:bodyPr/>
          <a:lstStyle/>
          <a:p>
            <a:fld id="{66DB64DD-AFD3-6A46-9DE2-3D550CD9A0FD}" type="slidenum">
              <a:rPr lang="en-US" smtClean="0"/>
              <a:t>‹#›</a:t>
            </a:fld>
            <a:endParaRPr lang="en-US"/>
          </a:p>
        </p:txBody>
      </p:sp>
    </p:spTree>
    <p:extLst>
      <p:ext uri="{BB962C8B-B14F-4D97-AF65-F5344CB8AC3E}">
        <p14:creationId xmlns:p14="http://schemas.microsoft.com/office/powerpoint/2010/main" val="27841583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tx2"/>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tx2"/>
                </a:solidFill>
                <a:latin typeface="+mn-lt"/>
                <a:ea typeface="ＭＳ Ｐゴシック" charset="0"/>
                <a:cs typeface="CiscoSans"/>
              </a:defRPr>
            </a:lvl1pPr>
            <a:lvl2pPr marL="304792" indent="-152396">
              <a:buClr>
                <a:schemeClr val="tx2"/>
              </a:buClr>
              <a:buSzPct val="60000"/>
              <a:defRPr sz="2667">
                <a:solidFill>
                  <a:schemeClr val="tx2"/>
                </a:solidFill>
              </a:defRPr>
            </a:lvl2pPr>
            <a:lvl3pPr marL="457189" indent="-152396">
              <a:buClr>
                <a:schemeClr val="tx2"/>
              </a:buClr>
              <a:buSzPct val="60000"/>
              <a:defRPr sz="2400">
                <a:solidFill>
                  <a:schemeClr val="tx2"/>
                </a:solidFill>
              </a:defRPr>
            </a:lvl3pPr>
            <a:lvl4pPr marL="609585" indent="-165096">
              <a:buClr>
                <a:schemeClr val="tx2"/>
              </a:buClr>
              <a:buSzPct val="60000"/>
              <a:defRPr sz="2133">
                <a:solidFill>
                  <a:schemeClr val="tx2"/>
                </a:solidFill>
              </a:defRPr>
            </a:lvl4pPr>
            <a:lvl5pPr marL="766214" indent="-156629">
              <a:buClr>
                <a:schemeClr val="tx2"/>
              </a:buClr>
              <a:buSzPct val="60000"/>
              <a:defRPr sz="2133">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ChangeArrowheads="1"/>
          </p:cNvSpPr>
          <p:nvPr/>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2021  Cisco and/or its affiliates. All rights reserved.   Cisco Confidential</a:t>
            </a:r>
          </a:p>
        </p:txBody>
      </p:sp>
      <p:sp>
        <p:nvSpPr>
          <p:cNvPr id="9" name="Rectangle 8">
            <a:extLst>
              <a:ext uri="{FF2B5EF4-FFF2-40B4-BE49-F238E27FC236}">
                <a16:creationId xmlns:a16="http://schemas.microsoft.com/office/drawing/2014/main" id="{00A9596B-E7F3-574E-9B08-45C3FD324A62}"/>
              </a:ext>
            </a:extLst>
          </p:cNvPr>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latin typeface="+mj-lt"/>
            </a:endParaRPr>
          </a:p>
        </p:txBody>
      </p:sp>
      <p:sp>
        <p:nvSpPr>
          <p:cNvPr id="10" name="Rectangle 4">
            <a:extLst>
              <a:ext uri="{FF2B5EF4-FFF2-40B4-BE49-F238E27FC236}">
                <a16:creationId xmlns:a16="http://schemas.microsoft.com/office/drawing/2014/main" id="{91EFBFC5-ACD7-6B4C-84C5-0118C6A2DBA2}"/>
              </a:ext>
            </a:extLst>
          </p:cNvPr>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2021  Cisco and/or its affiliates. All rights reserved.   Cisco Confidential</a:t>
            </a:r>
          </a:p>
        </p:txBody>
      </p:sp>
    </p:spTree>
    <p:extLst>
      <p:ext uri="{BB962C8B-B14F-4D97-AF65-F5344CB8AC3E}">
        <p14:creationId xmlns:p14="http://schemas.microsoft.com/office/powerpoint/2010/main" val="3575663110"/>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17774"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tx2"/>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r>
              <a:rPr lang="en-US"/>
              <a:t>Click icon to add picture</a:t>
            </a:r>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a:t>Click to edit Master text styles</a:t>
            </a:r>
          </a:p>
        </p:txBody>
      </p:sp>
      <p:sp>
        <p:nvSpPr>
          <p:cNvPr id="10" name="Rectangle 4"/>
          <p:cNvSpPr>
            <a:spLocks noChangeArrowheads="1"/>
          </p:cNvSpPr>
          <p:nvPr/>
        </p:nvSpPr>
        <p:spPr bwMode="ltGray">
          <a:xfrm>
            <a:off x="636906" y="6322205"/>
            <a:ext cx="381755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2021  Cisco and/or its affiliates. All rights reserved.   Cisco Confidential</a:t>
            </a:r>
          </a:p>
        </p:txBody>
      </p:sp>
      <p:sp>
        <p:nvSpPr>
          <p:cNvPr id="8" name="Rectangle 7">
            <a:extLst>
              <a:ext uri="{FF2B5EF4-FFF2-40B4-BE49-F238E27FC236}">
                <a16:creationId xmlns:a16="http://schemas.microsoft.com/office/drawing/2014/main" id="{12BA1A0C-282C-1B4E-B241-0058C9E74DEB}"/>
              </a:ext>
            </a:extLst>
          </p:cNvPr>
          <p:cNvSpPr/>
          <p:nvPr userDrawn="1"/>
        </p:nvSpPr>
        <p:spPr>
          <a:xfrm>
            <a:off x="0" y="0"/>
            <a:ext cx="6124563"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11" name="Rectangle 4">
            <a:extLst>
              <a:ext uri="{FF2B5EF4-FFF2-40B4-BE49-F238E27FC236}">
                <a16:creationId xmlns:a16="http://schemas.microsoft.com/office/drawing/2014/main" id="{F657B103-71ED-8C41-849C-B0084190FDEA}"/>
              </a:ext>
            </a:extLst>
          </p:cNvPr>
          <p:cNvSpPr>
            <a:spLocks noChangeArrowheads="1"/>
          </p:cNvSpPr>
          <p:nvPr userDrawn="1"/>
        </p:nvSpPr>
        <p:spPr bwMode="ltGray">
          <a:xfrm>
            <a:off x="636906" y="6322205"/>
            <a:ext cx="381755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2021  Cisco and/or its affiliates. All rights reserved.   Cisco Confidential</a:t>
            </a:r>
          </a:p>
        </p:txBody>
      </p:sp>
    </p:spTree>
    <p:extLst>
      <p:ext uri="{BB962C8B-B14F-4D97-AF65-F5344CB8AC3E}">
        <p14:creationId xmlns:p14="http://schemas.microsoft.com/office/powerpoint/2010/main" val="1703500463"/>
      </p:ext>
    </p:extLst>
  </p:cSld>
  <p:clrMapOvr>
    <a:masterClrMapping/>
  </p:clrMapOvr>
  <p:extLst>
    <p:ext uri="{DCECCB84-F9BA-43D5-87BE-67443E8EF086}">
      <p15:sldGuideLst xmlns:p15="http://schemas.microsoft.com/office/powerpoint/2012/main">
        <p15:guide id="8" orient="horz" pos="1044">
          <p15:clr>
            <a:srgbClr val="FBAE40"/>
          </p15:clr>
        </p15:guide>
        <p15:guide id="9" pos="264">
          <p15:clr>
            <a:srgbClr val="FBAE40"/>
          </p15:clr>
        </p15:guide>
        <p15:guide id="10" orient="horz" pos="2193">
          <p15:clr>
            <a:srgbClr val="FBAE40"/>
          </p15:clr>
        </p15:guide>
        <p15:guide id="11" pos="2675">
          <p15:clr>
            <a:srgbClr val="FBAE40"/>
          </p15:clr>
        </p15:guide>
        <p15:guide id="12" pos="320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endParaRPr>
          </a:p>
        </p:txBody>
      </p:sp>
      <p:sp>
        <p:nvSpPr>
          <p:cNvPr id="3" name="Title Placeholder 5"/>
          <p:cNvSpPr>
            <a:spLocks noGrp="1"/>
          </p:cNvSpPr>
          <p:nvPr>
            <p:ph type="title"/>
          </p:nvPr>
        </p:nvSpPr>
        <p:spPr bwMode="auto">
          <a:xfrm>
            <a:off x="583689" y="2207684"/>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tx2"/>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r>
              <a:rPr lang="en-US"/>
              <a:t>Click icon to add picture</a:t>
            </a:r>
          </a:p>
        </p:txBody>
      </p:sp>
      <p:sp>
        <p:nvSpPr>
          <p:cNvPr id="8" name="Rectangle 4"/>
          <p:cNvSpPr>
            <a:spLocks noChangeArrowheads="1"/>
          </p:cNvSpPr>
          <p:nvPr/>
        </p:nvSpPr>
        <p:spPr bwMode="ltGray">
          <a:xfrm>
            <a:off x="636905" y="6322205"/>
            <a:ext cx="43514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2021  Cisco and/or its affiliates. All rights reserved.   Cisco Confidential</a:t>
            </a:r>
          </a:p>
        </p:txBody>
      </p:sp>
      <p:sp>
        <p:nvSpPr>
          <p:cNvPr id="6" name="Rectangle 5">
            <a:extLst>
              <a:ext uri="{FF2B5EF4-FFF2-40B4-BE49-F238E27FC236}">
                <a16:creationId xmlns:a16="http://schemas.microsoft.com/office/drawing/2014/main" id="{D8A587DC-C309-5F4E-88AF-B5DB24452B89}"/>
              </a:ext>
            </a:extLst>
          </p:cNvPr>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endParaRPr>
          </a:p>
        </p:txBody>
      </p:sp>
      <p:sp>
        <p:nvSpPr>
          <p:cNvPr id="9" name="Rectangle 4">
            <a:extLst>
              <a:ext uri="{FF2B5EF4-FFF2-40B4-BE49-F238E27FC236}">
                <a16:creationId xmlns:a16="http://schemas.microsoft.com/office/drawing/2014/main" id="{0576A426-7EF0-CE4B-BFA8-5DCE2B23330F}"/>
              </a:ext>
            </a:extLst>
          </p:cNvPr>
          <p:cNvSpPr>
            <a:spLocks noChangeArrowheads="1"/>
          </p:cNvSpPr>
          <p:nvPr userDrawn="1"/>
        </p:nvSpPr>
        <p:spPr bwMode="ltGray">
          <a:xfrm>
            <a:off x="636905" y="6322205"/>
            <a:ext cx="43514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2021  Cisco and/or its affiliates. All rights reserved.   Cisco Confidential</a:t>
            </a:r>
          </a:p>
        </p:txBody>
      </p:sp>
    </p:spTree>
    <p:extLst>
      <p:ext uri="{BB962C8B-B14F-4D97-AF65-F5344CB8AC3E}">
        <p14:creationId xmlns:p14="http://schemas.microsoft.com/office/powerpoint/2010/main" val="204783261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tx2"/>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8" name="Rectangle 4"/>
          <p:cNvSpPr>
            <a:spLocks noChangeArrowheads="1"/>
          </p:cNvSpPr>
          <p:nvPr/>
        </p:nvSpPr>
        <p:spPr bwMode="ltGray">
          <a:xfrm>
            <a:off x="636905" y="6322205"/>
            <a:ext cx="392911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2021  Cisco and/or its affiliates. All rights reserved.   Cisco Confidential</a:t>
            </a:r>
          </a:p>
        </p:txBody>
      </p:sp>
      <p:sp>
        <p:nvSpPr>
          <p:cNvPr id="5" name="Rectangle 4">
            <a:extLst>
              <a:ext uri="{FF2B5EF4-FFF2-40B4-BE49-F238E27FC236}">
                <a16:creationId xmlns:a16="http://schemas.microsoft.com/office/drawing/2014/main" id="{297E478A-D8D2-F14B-B9AE-66C74828B78E}"/>
              </a:ext>
            </a:extLst>
          </p:cNvPr>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endParaRPr>
          </a:p>
        </p:txBody>
      </p:sp>
      <p:sp>
        <p:nvSpPr>
          <p:cNvPr id="6" name="Rectangle 4">
            <a:extLst>
              <a:ext uri="{FF2B5EF4-FFF2-40B4-BE49-F238E27FC236}">
                <a16:creationId xmlns:a16="http://schemas.microsoft.com/office/drawing/2014/main" id="{ABA3ABBD-28AC-F647-B92D-F5B7F9F45FB4}"/>
              </a:ext>
            </a:extLst>
          </p:cNvPr>
          <p:cNvSpPr>
            <a:spLocks noChangeArrowheads="1"/>
          </p:cNvSpPr>
          <p:nvPr userDrawn="1"/>
        </p:nvSpPr>
        <p:spPr bwMode="ltGray">
          <a:xfrm>
            <a:off x="636905" y="6322205"/>
            <a:ext cx="392911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2021  Cisco and/or its affiliates. All rights reserved.   Cisco Confidential</a:t>
            </a:r>
          </a:p>
        </p:txBody>
      </p:sp>
    </p:spTree>
    <p:extLst>
      <p:ext uri="{BB962C8B-B14F-4D97-AF65-F5344CB8AC3E}">
        <p14:creationId xmlns:p14="http://schemas.microsoft.com/office/powerpoint/2010/main" val="496895385"/>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tx2"/>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r>
              <a:rPr lang="en-US"/>
              <a:t>Click icon to add picture</a:t>
            </a:r>
          </a:p>
        </p:txBody>
      </p:sp>
      <p:sp>
        <p:nvSpPr>
          <p:cNvPr id="8" name="Rectangle 4"/>
          <p:cNvSpPr>
            <a:spLocks noChangeArrowheads="1"/>
          </p:cNvSpPr>
          <p:nvPr/>
        </p:nvSpPr>
        <p:spPr bwMode="ltGray">
          <a:xfrm>
            <a:off x="636905" y="6322205"/>
            <a:ext cx="439926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2021  Cisco and/or its affiliates. All rights reserved.   Cisco Confidential</a:t>
            </a:r>
          </a:p>
        </p:txBody>
      </p:sp>
      <p:sp>
        <p:nvSpPr>
          <p:cNvPr id="6" name="Rectangle 5">
            <a:extLst>
              <a:ext uri="{FF2B5EF4-FFF2-40B4-BE49-F238E27FC236}">
                <a16:creationId xmlns:a16="http://schemas.microsoft.com/office/drawing/2014/main" id="{6910C1EB-AF4E-4F40-83A5-BF527E409768}"/>
              </a:ext>
            </a:extLst>
          </p:cNvPr>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9" name="Rectangle 4">
            <a:extLst>
              <a:ext uri="{FF2B5EF4-FFF2-40B4-BE49-F238E27FC236}">
                <a16:creationId xmlns:a16="http://schemas.microsoft.com/office/drawing/2014/main" id="{E2CF1839-941F-AD47-A8CA-777FCB1AFCB9}"/>
              </a:ext>
            </a:extLst>
          </p:cNvPr>
          <p:cNvSpPr>
            <a:spLocks noChangeArrowheads="1"/>
          </p:cNvSpPr>
          <p:nvPr userDrawn="1"/>
        </p:nvSpPr>
        <p:spPr bwMode="ltGray">
          <a:xfrm>
            <a:off x="636905" y="6322205"/>
            <a:ext cx="439926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2021  Cisco and/or its affiliates. All rights reserved.   Cisco Confidential</a:t>
            </a:r>
          </a:p>
        </p:txBody>
      </p:sp>
    </p:spTree>
    <p:extLst>
      <p:ext uri="{BB962C8B-B14F-4D97-AF65-F5344CB8AC3E}">
        <p14:creationId xmlns:p14="http://schemas.microsoft.com/office/powerpoint/2010/main" val="3531223891"/>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tx2"/>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chart</a:t>
            </a:r>
          </a:p>
        </p:txBody>
      </p:sp>
      <p:sp>
        <p:nvSpPr>
          <p:cNvPr id="8" name="Rectangle 4"/>
          <p:cNvSpPr>
            <a:spLocks noChangeArrowheads="1"/>
          </p:cNvSpPr>
          <p:nvPr/>
        </p:nvSpPr>
        <p:spPr bwMode="ltGray">
          <a:xfrm>
            <a:off x="636905" y="6322205"/>
            <a:ext cx="423989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2021  Cisco and/or its affiliates. All rights reserved.   Cisco Confidential</a:t>
            </a:r>
          </a:p>
        </p:txBody>
      </p:sp>
      <p:sp>
        <p:nvSpPr>
          <p:cNvPr id="7" name="Rectangle 6">
            <a:extLst>
              <a:ext uri="{FF2B5EF4-FFF2-40B4-BE49-F238E27FC236}">
                <a16:creationId xmlns:a16="http://schemas.microsoft.com/office/drawing/2014/main" id="{A076B8ED-126F-1041-94A6-0061F3363BBB}"/>
              </a:ext>
            </a:extLst>
          </p:cNvPr>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9" name="Rectangle 4">
            <a:extLst>
              <a:ext uri="{FF2B5EF4-FFF2-40B4-BE49-F238E27FC236}">
                <a16:creationId xmlns:a16="http://schemas.microsoft.com/office/drawing/2014/main" id="{E3E3D5C7-7932-C349-BE7D-DA37F4D1C1B9}"/>
              </a:ext>
            </a:extLst>
          </p:cNvPr>
          <p:cNvSpPr>
            <a:spLocks noChangeArrowheads="1"/>
          </p:cNvSpPr>
          <p:nvPr userDrawn="1"/>
        </p:nvSpPr>
        <p:spPr bwMode="ltGray">
          <a:xfrm>
            <a:off x="636905" y="6322205"/>
            <a:ext cx="423989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2021  Cisco and/or its affiliates. All rights reserved.   Cisco Confidential</a:t>
            </a:r>
          </a:p>
        </p:txBody>
      </p:sp>
    </p:spTree>
    <p:extLst>
      <p:ext uri="{BB962C8B-B14F-4D97-AF65-F5344CB8AC3E}">
        <p14:creationId xmlns:p14="http://schemas.microsoft.com/office/powerpoint/2010/main" val="715814140"/>
      </p:ext>
    </p:extLst>
  </p:cSld>
  <p:clrMapOvr>
    <a:masterClrMapping/>
  </p:clrMapOvr>
  <p:extLst>
    <p:ext uri="{DCECCB84-F9BA-43D5-87BE-67443E8EF086}">
      <p15:sldGuideLst xmlns:p15="http://schemas.microsoft.com/office/powerpoint/2012/main">
        <p15:guide id="4" pos="2675">
          <p15:clr>
            <a:srgbClr val="FBAE40"/>
          </p15:clr>
        </p15:guide>
        <p15:guide id="7" pos="3206">
          <p15:clr>
            <a:srgbClr val="FBAE40"/>
          </p15:clr>
        </p15:guide>
        <p15:guide id="8" orient="horz" pos="219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tx2"/>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table</a:t>
            </a:r>
          </a:p>
        </p:txBody>
      </p:sp>
      <p:sp>
        <p:nvSpPr>
          <p:cNvPr id="8" name="Rectangle 4"/>
          <p:cNvSpPr>
            <a:spLocks noChangeArrowheads="1"/>
          </p:cNvSpPr>
          <p:nvPr/>
        </p:nvSpPr>
        <p:spPr bwMode="ltGray">
          <a:xfrm>
            <a:off x="636905" y="6322205"/>
            <a:ext cx="454270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2021  Cisco and/or its affiliates. All rights reserved.   Cisco Confidential</a:t>
            </a:r>
          </a:p>
        </p:txBody>
      </p:sp>
      <p:sp>
        <p:nvSpPr>
          <p:cNvPr id="6" name="Rectangle 5">
            <a:extLst>
              <a:ext uri="{FF2B5EF4-FFF2-40B4-BE49-F238E27FC236}">
                <a16:creationId xmlns:a16="http://schemas.microsoft.com/office/drawing/2014/main" id="{652ED76E-8086-184A-8AB6-304FAE5F7B49}"/>
              </a:ext>
            </a:extLst>
          </p:cNvPr>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9" name="Rectangle 4">
            <a:extLst>
              <a:ext uri="{FF2B5EF4-FFF2-40B4-BE49-F238E27FC236}">
                <a16:creationId xmlns:a16="http://schemas.microsoft.com/office/drawing/2014/main" id="{9D3B076B-1609-704D-8411-135F63FADB86}"/>
              </a:ext>
            </a:extLst>
          </p:cNvPr>
          <p:cNvSpPr>
            <a:spLocks noChangeArrowheads="1"/>
          </p:cNvSpPr>
          <p:nvPr userDrawn="1"/>
        </p:nvSpPr>
        <p:spPr bwMode="ltGray">
          <a:xfrm>
            <a:off x="636905" y="6322205"/>
            <a:ext cx="454270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2021  Cisco and/or its affiliates. All rights reserved.   Cisco Confidential</a:t>
            </a:r>
          </a:p>
        </p:txBody>
      </p:sp>
    </p:spTree>
    <p:extLst>
      <p:ext uri="{BB962C8B-B14F-4D97-AF65-F5344CB8AC3E}">
        <p14:creationId xmlns:p14="http://schemas.microsoft.com/office/powerpoint/2010/main" val="284025518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Freeform 6"/>
          <p:cNvSpPr>
            <a:spLocks noChangeAspect="1" noEditPoints="1"/>
          </p:cNvSpPr>
          <p:nvPr/>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tx2"/>
              </a:solidFill>
            </a:endParaRPr>
          </a:p>
        </p:txBody>
      </p:sp>
      <p:sp>
        <p:nvSpPr>
          <p:cNvPr id="6" name="Rectangle 5">
            <a:extLst>
              <a:ext uri="{FF2B5EF4-FFF2-40B4-BE49-F238E27FC236}">
                <a16:creationId xmlns:a16="http://schemas.microsoft.com/office/drawing/2014/main" id="{C2DDF9A5-625B-8E46-9E72-83F2F21E8AC9}"/>
              </a:ext>
            </a:extLst>
          </p:cNvPr>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a:extLst>
              <a:ext uri="{FF2B5EF4-FFF2-40B4-BE49-F238E27FC236}">
                <a16:creationId xmlns:a16="http://schemas.microsoft.com/office/drawing/2014/main" id="{04592BED-B631-074E-AA32-97F32633717E}"/>
              </a:ext>
            </a:extLst>
          </p:cNvPr>
          <p:cNvSpPr>
            <a:spLocks noChangeAspect="1" noEditPoints="1"/>
          </p:cNvSpPr>
          <p:nvPr userDrawn="1"/>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tx2"/>
              </a:solidFill>
            </a:endParaRPr>
          </a:p>
        </p:txBody>
      </p:sp>
    </p:spTree>
    <p:extLst>
      <p:ext uri="{BB962C8B-B14F-4D97-AF65-F5344CB8AC3E}">
        <p14:creationId xmlns:p14="http://schemas.microsoft.com/office/powerpoint/2010/main" val="39536302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torytelling">
    <p:spTree>
      <p:nvGrpSpPr>
        <p:cNvPr id="1" name=""/>
        <p:cNvGrpSpPr/>
        <p:nvPr/>
      </p:nvGrpSpPr>
      <p:grpSpPr>
        <a:xfrm>
          <a:off x="0" y="0"/>
          <a:ext cx="0" cy="0"/>
          <a:chOff x="0" y="0"/>
          <a:chExt cx="0" cy="0"/>
        </a:xfrm>
      </p:grpSpPr>
      <p:sp>
        <p:nvSpPr>
          <p:cNvPr id="4" name="Title 1"/>
          <p:cNvSpPr>
            <a:spLocks noGrp="1"/>
          </p:cNvSpPr>
          <p:nvPr>
            <p:ph type="title"/>
          </p:nvPr>
        </p:nvSpPr>
        <p:spPr>
          <a:xfrm>
            <a:off x="618351" y="1918747"/>
            <a:ext cx="5093797" cy="3020519"/>
          </a:xfrm>
        </p:spPr>
        <p:txBody>
          <a:bodyPr lIns="61715" tIns="34288" rIns="61715" bIns="34288" rtlCol="0">
            <a:noAutofit/>
          </a:bodyPr>
          <a:lstStyle>
            <a:lvl1pPr marL="0" indent="0" algn="l" defTabSz="914308" rtl="0" eaLnBrk="1" latinLnBrk="0" hangingPunct="1">
              <a:lnSpc>
                <a:spcPct val="80000"/>
              </a:lnSpc>
              <a:spcBef>
                <a:spcPct val="0"/>
              </a:spcBef>
              <a:buClr>
                <a:schemeClr val="tx1"/>
              </a:buClr>
              <a:buFont typeface="Ciscolight" pitchFamily="2" charset="0"/>
              <a:buNone/>
              <a:defRPr lang="en-US" sz="6000" b="0" kern="1200" spc="0" baseline="0" dirty="0">
                <a:solidFill>
                  <a:schemeClr val="tx2"/>
                </a:solidFill>
                <a:latin typeface="+mj-lt"/>
                <a:ea typeface="+mj-ea"/>
                <a:cs typeface="+mj-cs"/>
              </a:defRPr>
            </a:lvl1pPr>
          </a:lstStyle>
          <a:p>
            <a:r>
              <a:rPr lang="en-US"/>
              <a:t>Click to edit Master title style</a:t>
            </a:r>
          </a:p>
        </p:txBody>
      </p:sp>
      <p:sp>
        <p:nvSpPr>
          <p:cNvPr id="9" name="Text Placeholder 3"/>
          <p:cNvSpPr>
            <a:spLocks noGrp="1"/>
          </p:cNvSpPr>
          <p:nvPr>
            <p:ph type="body" sz="quarter" idx="11"/>
          </p:nvPr>
        </p:nvSpPr>
        <p:spPr>
          <a:xfrm>
            <a:off x="6563360" y="872691"/>
            <a:ext cx="5154507" cy="5120640"/>
          </a:xfrm>
          <a:prstGeom prst="rect">
            <a:avLst/>
          </a:prstGeom>
        </p:spPr>
        <p:txBody>
          <a:bodyPr lIns="91420" tIns="45710" rIns="91420" bIns="45710" anchor="ctr" anchorCtr="0">
            <a:noAutofit/>
          </a:bodyPr>
          <a:lstStyle>
            <a:lvl1pPr marL="0" indent="0">
              <a:buFontTx/>
              <a:buNone/>
              <a:defRPr sz="2133" baseline="0">
                <a:solidFill>
                  <a:schemeClr val="tx1"/>
                </a:solidFill>
                <a:latin typeface="+mn-lt"/>
              </a:defRPr>
            </a:lvl1pPr>
            <a:lvl2pPr>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2715703641"/>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Half_Page_Blue_Blank">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tx2"/>
                </a:solidFill>
                <a:latin typeface="+mj-lt"/>
                <a:ea typeface="ＭＳ Ｐゴシック" charset="0"/>
                <a:cs typeface="Tipo de letra del sistema Fina" charset="0"/>
              </a:defRPr>
            </a:lvl1pPr>
          </a:lstStyle>
          <a:p>
            <a:pPr lvl="0"/>
            <a:r>
              <a:rPr lang="en-GB"/>
              <a:t>Click to edit Master title style</a:t>
            </a:r>
          </a:p>
        </p:txBody>
      </p:sp>
      <p:sp>
        <p:nvSpPr>
          <p:cNvPr id="8" name="Rectangle 4"/>
          <p:cNvSpPr>
            <a:spLocks noChangeArrowheads="1"/>
          </p:cNvSpPr>
          <p:nvPr userDrawn="1"/>
        </p:nvSpPr>
        <p:spPr bwMode="ltGray">
          <a:xfrm>
            <a:off x="636905" y="6322205"/>
            <a:ext cx="3929119"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kern="1200" spc="27" baseline="0" dirty="0">
                <a:solidFill>
                  <a:schemeClr val="tx2">
                    <a:alpha val="60000"/>
                  </a:schemeClr>
                </a:solidFill>
                <a:latin typeface="+mn-lt"/>
                <a:ea typeface="+mn-ea"/>
                <a:cs typeface="CiscoSans Thin"/>
              </a:rPr>
              <a:t>© 2021 Cisco and/or its affiliates. All rights reserved. Cisco Confidential</a:t>
            </a:r>
          </a:p>
        </p:txBody>
      </p:sp>
    </p:spTree>
    <p:extLst>
      <p:ext uri="{BB962C8B-B14F-4D97-AF65-F5344CB8AC3E}">
        <p14:creationId xmlns:p14="http://schemas.microsoft.com/office/powerpoint/2010/main" val="1327266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5135-1E0A-BF4A-B5E3-619503EF19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9C71C2-F793-2F40-AB00-7572C04059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C2A6C5-EFFB-5546-BF54-919FDA9FFC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BD9FFA-3F15-B943-A09F-2FBC19449187}"/>
              </a:ext>
            </a:extLst>
          </p:cNvPr>
          <p:cNvSpPr>
            <a:spLocks noGrp="1"/>
          </p:cNvSpPr>
          <p:nvPr>
            <p:ph type="dt" sz="half" idx="10"/>
          </p:nvPr>
        </p:nvSpPr>
        <p:spPr/>
        <p:txBody>
          <a:bodyPr/>
          <a:lstStyle/>
          <a:p>
            <a:fld id="{B67A5C69-5615-054D-B6E1-A5338C79DC09}" type="datetimeFigureOut">
              <a:rPr lang="en-US" smtClean="0"/>
              <a:t>2/8/21</a:t>
            </a:fld>
            <a:endParaRPr lang="en-US"/>
          </a:p>
        </p:txBody>
      </p:sp>
      <p:sp>
        <p:nvSpPr>
          <p:cNvPr id="6" name="Footer Placeholder 5">
            <a:extLst>
              <a:ext uri="{FF2B5EF4-FFF2-40B4-BE49-F238E27FC236}">
                <a16:creationId xmlns:a16="http://schemas.microsoft.com/office/drawing/2014/main" id="{4F6CDBC6-282E-1D4D-B7A7-B629AB52F8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35F5D-2E3A-8445-8A79-84D4FAC59260}"/>
              </a:ext>
            </a:extLst>
          </p:cNvPr>
          <p:cNvSpPr>
            <a:spLocks noGrp="1"/>
          </p:cNvSpPr>
          <p:nvPr>
            <p:ph type="sldNum" sz="quarter" idx="12"/>
          </p:nvPr>
        </p:nvSpPr>
        <p:spPr/>
        <p:txBody>
          <a:bodyPr/>
          <a:lstStyle/>
          <a:p>
            <a:fld id="{66DB64DD-AFD3-6A46-9DE2-3D550CD9A0FD}" type="slidenum">
              <a:rPr lang="en-US" smtClean="0"/>
              <a:t>‹#›</a:t>
            </a:fld>
            <a:endParaRPr lang="en-US"/>
          </a:p>
        </p:txBody>
      </p:sp>
    </p:spTree>
    <p:extLst>
      <p:ext uri="{BB962C8B-B14F-4D97-AF65-F5344CB8AC3E}">
        <p14:creationId xmlns:p14="http://schemas.microsoft.com/office/powerpoint/2010/main" val="17469113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583689" y="1799139"/>
            <a:ext cx="5338660" cy="4054500"/>
          </a:xfrm>
          <a:prstGeom prst="rect">
            <a:avLst/>
          </a:prstGeom>
        </p:spPr>
        <p:txBody>
          <a:bodyPr lIns="91420" tIns="45710" rIns="91420" bIns="45710"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Picture Placeholder 2"/>
          <p:cNvSpPr>
            <a:spLocks noGrp="1"/>
          </p:cNvSpPr>
          <p:nvPr>
            <p:ph type="pic" sz="quarter" idx="10"/>
          </p:nvPr>
        </p:nvSpPr>
        <p:spPr>
          <a:xfrm>
            <a:off x="6277480" y="1799167"/>
            <a:ext cx="5433525" cy="4054944"/>
          </a:xfrm>
          <a:prstGeom prst="rect">
            <a:avLst/>
          </a:prstGeom>
        </p:spPr>
        <p:txBody>
          <a:bodyPr vert="horz" lIns="91420" tIns="45710" rIns="91420" bIns="45710">
            <a:noAutofit/>
          </a:bodyPr>
          <a:lstStyle>
            <a:lvl1pPr marL="0" indent="0" algn="ctr">
              <a:buNone/>
              <a:defRPr sz="2667" b="0" i="0">
                <a:solidFill>
                  <a:schemeClr val="tx2"/>
                </a:solidFill>
                <a:latin typeface="+mn-lt"/>
                <a:cs typeface="CiscoSans ExtraLight"/>
              </a:defRPr>
            </a:lvl1pPr>
          </a:lstStyle>
          <a:p>
            <a:pPr lvl="0"/>
            <a:r>
              <a:rPr lang="en-US" noProof="0"/>
              <a:t>Click icon to add picture</a:t>
            </a:r>
          </a:p>
        </p:txBody>
      </p:sp>
      <p:sp>
        <p:nvSpPr>
          <p:cNvPr id="5" name="Title Placeholder 5"/>
          <p:cNvSpPr>
            <a:spLocks noGrp="1"/>
          </p:cNvSpPr>
          <p:nvPr>
            <p:ph type="title" hasCustomPrompt="1"/>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0" i="0">
                <a:solidFill>
                  <a:schemeClr val="accent1"/>
                </a:solidFill>
                <a:latin typeface="CiscoSans ExtraLight" panose="020B0303020201020303" pitchFamily="34" charset="0"/>
              </a:defRPr>
            </a:lvl1pPr>
          </a:lstStyle>
          <a:p>
            <a:pPr lvl="0"/>
            <a:r>
              <a:rPr lang="en-US"/>
              <a:t>Click to edit master title style</a:t>
            </a:r>
            <a:endParaRPr lang="en-GB"/>
          </a:p>
        </p:txBody>
      </p:sp>
    </p:spTree>
    <p:extLst>
      <p:ext uri="{BB962C8B-B14F-4D97-AF65-F5344CB8AC3E}">
        <p14:creationId xmlns:p14="http://schemas.microsoft.com/office/powerpoint/2010/main" val="2897039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66554" y="4279401"/>
            <a:ext cx="6246489" cy="384175"/>
          </a:xfrm>
          <a:prstGeom prst="rect">
            <a:avLst/>
          </a:prstGeom>
        </p:spPr>
        <p:txBody>
          <a:bodyPr vert="horz" lIns="68574" tIns="34288" rIns="68574" bIns="34288" rtlCol="0">
            <a:noAutofit/>
          </a:bodyPr>
          <a:lstStyle>
            <a:lvl1pPr marL="0" indent="0" algn="l" defTabSz="914308" rtl="0" eaLnBrk="1" latinLnBrk="0" hangingPunct="1">
              <a:lnSpc>
                <a:spcPct val="95000"/>
              </a:lnSpc>
              <a:spcBef>
                <a:spcPts val="1440"/>
              </a:spcBef>
              <a:buClr>
                <a:srgbClr val="92D050"/>
              </a:buClr>
              <a:buSzPct val="90000"/>
              <a:buFont typeface="Arial" pitchFamily="34" charset="0"/>
              <a:buNone/>
              <a:tabLst/>
              <a:defRPr lang="en-US" sz="2400" kern="1200" baseline="0" dirty="0">
                <a:solidFill>
                  <a:schemeClr val="tx1"/>
                </a:solidFill>
                <a:latin typeface="+mj-lt"/>
                <a:ea typeface="+mn-ea"/>
                <a:cs typeface="+mn-cs"/>
              </a:defRPr>
            </a:lvl1pPr>
            <a:lvl2pPr marL="457150" indent="0" algn="ctr">
              <a:buNone/>
              <a:defRPr>
                <a:solidFill>
                  <a:schemeClr val="tx1">
                    <a:tint val="75000"/>
                  </a:schemeClr>
                </a:solidFill>
              </a:defRPr>
            </a:lvl2pPr>
            <a:lvl3pPr marL="914308" indent="0" algn="ctr">
              <a:buNone/>
              <a:defRPr>
                <a:solidFill>
                  <a:schemeClr val="tx1">
                    <a:tint val="75000"/>
                  </a:schemeClr>
                </a:solidFill>
              </a:defRPr>
            </a:lvl3pPr>
            <a:lvl4pPr marL="1371462" indent="0" algn="ctr">
              <a:buNone/>
              <a:defRPr>
                <a:solidFill>
                  <a:schemeClr val="tx1">
                    <a:tint val="75000"/>
                  </a:schemeClr>
                </a:solidFill>
              </a:defRPr>
            </a:lvl4pPr>
            <a:lvl5pPr marL="1828618" indent="0" algn="ctr">
              <a:buNone/>
              <a:defRPr>
                <a:solidFill>
                  <a:schemeClr val="tx1">
                    <a:tint val="75000"/>
                  </a:schemeClr>
                </a:solidFill>
              </a:defRPr>
            </a:lvl5pPr>
            <a:lvl6pPr marL="2285768"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7" indent="0" algn="ctr">
              <a:buNone/>
              <a:defRPr>
                <a:solidFill>
                  <a:schemeClr val="tx1">
                    <a:tint val="75000"/>
                  </a:schemeClr>
                </a:solidFill>
              </a:defRPr>
            </a:lvl9pPr>
          </a:lstStyle>
          <a:p>
            <a:pPr lvl="0"/>
            <a:r>
              <a:rPr lang="en-US"/>
              <a:t>Click to edit master subtitle style</a:t>
            </a:r>
          </a:p>
        </p:txBody>
      </p:sp>
      <p:sp>
        <p:nvSpPr>
          <p:cNvPr id="2" name="Title 1"/>
          <p:cNvSpPr>
            <a:spLocks noGrp="1"/>
          </p:cNvSpPr>
          <p:nvPr>
            <p:ph type="ctrTitle" hasCustomPrompt="1"/>
          </p:nvPr>
        </p:nvSpPr>
        <p:spPr>
          <a:xfrm>
            <a:off x="612701" y="3282703"/>
            <a:ext cx="6283409" cy="1022351"/>
          </a:xfrm>
        </p:spPr>
        <p:txBody>
          <a:bodyPr lIns="61715" tIns="34288" rIns="61715" bIns="34288" rtlCol="0" anchor="b">
            <a:noAutofit/>
          </a:bodyPr>
          <a:lstStyle>
            <a:lvl1pPr marL="0" indent="0" algn="l" defTabSz="914308" rtl="0" eaLnBrk="1" latinLnBrk="0" hangingPunct="1">
              <a:lnSpc>
                <a:spcPct val="80000"/>
              </a:lnSpc>
              <a:spcBef>
                <a:spcPct val="0"/>
              </a:spcBef>
              <a:buClr>
                <a:schemeClr val="tx1"/>
              </a:buClr>
              <a:buFont typeface="Ciscolight" pitchFamily="2" charset="0"/>
              <a:buNone/>
              <a:defRPr lang="en-US" sz="6933" b="0" i="0" kern="1200" spc="0" baseline="0" dirty="0">
                <a:solidFill>
                  <a:schemeClr val="accent1"/>
                </a:solidFill>
                <a:latin typeface="CiscoSans ExtraLight" panose="020B0303020201020303" pitchFamily="34" charset="0"/>
                <a:ea typeface="+mj-ea"/>
                <a:cs typeface="+mj-cs"/>
              </a:defRPr>
            </a:lvl1pPr>
          </a:lstStyle>
          <a:p>
            <a:r>
              <a:rPr lang="en-US"/>
              <a:t>Click to edit master title style</a:t>
            </a:r>
          </a:p>
        </p:txBody>
      </p:sp>
      <p:sp>
        <p:nvSpPr>
          <p:cNvPr id="31" name="Picture Placeholder 30"/>
          <p:cNvSpPr>
            <a:spLocks noGrp="1"/>
          </p:cNvSpPr>
          <p:nvPr>
            <p:ph type="pic" sz="quarter" idx="10"/>
          </p:nvPr>
        </p:nvSpPr>
        <p:spPr>
          <a:xfrm>
            <a:off x="7387175" y="1917701"/>
            <a:ext cx="3568700" cy="2889251"/>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a:t>Click icon to add picture</a:t>
            </a:r>
          </a:p>
        </p:txBody>
      </p:sp>
    </p:spTree>
    <p:extLst>
      <p:ext uri="{BB962C8B-B14F-4D97-AF65-F5344CB8AC3E}">
        <p14:creationId xmlns:p14="http://schemas.microsoft.com/office/powerpoint/2010/main" val="3604698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15987"/>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Photo_4_gri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20" hasCustomPrompt="1"/>
          </p:nvPr>
        </p:nvSpPr>
        <p:spPr>
          <a:xfrm>
            <a:off x="554568" y="1092201"/>
            <a:ext cx="4931833" cy="1460499"/>
          </a:xfrm>
          <a:prstGeom prst="rect">
            <a:avLst/>
          </a:prstGeom>
        </p:spPr>
        <p:txBody>
          <a:bodyPr anchor="ctr" anchorCtr="0"/>
          <a:lstStyle>
            <a:lvl1pPr marL="0" indent="0">
              <a:buNone/>
              <a:defRPr sz="4800" b="0" i="0">
                <a:solidFill>
                  <a:schemeClr val="accent1"/>
                </a:solidFill>
                <a:latin typeface="CiscoSans ExtraLight" panose="020B0303020201020303" pitchFamily="34" charset="0"/>
              </a:defRPr>
            </a:lvl1pPr>
          </a:lstStyle>
          <a:p>
            <a:pPr lvl="0"/>
            <a:r>
              <a:rPr lang="en-US"/>
              <a:t>Click to edit text styles</a:t>
            </a:r>
          </a:p>
        </p:txBody>
      </p:sp>
      <p:sp>
        <p:nvSpPr>
          <p:cNvPr id="2" name="Rectangle 1"/>
          <p:cNvSpPr/>
          <p:nvPr userDrawn="1"/>
        </p:nvSpPr>
        <p:spPr>
          <a:xfrm>
            <a:off x="6096000" y="0"/>
            <a:ext cx="6096000" cy="6858000"/>
          </a:xfrm>
          <a:prstGeom prst="rect">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 Placeholder 4"/>
          <p:cNvSpPr>
            <a:spLocks noGrp="1"/>
          </p:cNvSpPr>
          <p:nvPr>
            <p:ph type="body" sz="quarter" idx="21"/>
          </p:nvPr>
        </p:nvSpPr>
        <p:spPr>
          <a:xfrm>
            <a:off x="554568" y="3124200"/>
            <a:ext cx="4931833" cy="2768600"/>
          </a:xfrm>
          <a:prstGeom prst="rect">
            <a:avLst/>
          </a:prstGeom>
        </p:spPr>
        <p:txBody>
          <a:bodyPr/>
          <a:lstStyle>
            <a:lvl1pPr marL="0" indent="0">
              <a:buNone/>
              <a:defRPr sz="2400"/>
            </a:lvl1pPr>
          </a:lstStyle>
          <a:p>
            <a:pPr lvl="0"/>
            <a:r>
              <a:rPr lang="en-US"/>
              <a:t>Click to edit Master text styles</a:t>
            </a:r>
          </a:p>
        </p:txBody>
      </p:sp>
    </p:spTree>
    <p:extLst>
      <p:ext uri="{BB962C8B-B14F-4D97-AF65-F5344CB8AC3E}">
        <p14:creationId xmlns:p14="http://schemas.microsoft.com/office/powerpoint/2010/main" val="194251265"/>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DCECCB84-F9BA-43D5-87BE-67443E8EF086}">
      <p15:sldGuideLst xmlns:p15="http://schemas.microsoft.com/office/powerpoint/2012/main">
        <p15:guide id="1" pos="2592">
          <p15:clr>
            <a:srgbClr val="FBAE40"/>
          </p15:clr>
        </p15:guide>
        <p15:guide id="2" orient="horz" pos="324">
          <p15:clr>
            <a:srgbClr val="FBAE40"/>
          </p15:clr>
        </p15:guide>
        <p15:guide id="3" orient="horz" pos="1068">
          <p15:clr>
            <a:srgbClr val="FBAE40"/>
          </p15:clr>
        </p15:guide>
        <p15:guide id="4" orient="horz" pos="2916">
          <p15:clr>
            <a:srgbClr val="FBAE40"/>
          </p15:clr>
        </p15:guide>
        <p15:guide id="5" pos="1632">
          <p15:clr>
            <a:srgbClr val="FBAE40"/>
          </p15:clr>
        </p15:guide>
        <p15:guide id="6" orient="horz" pos="936">
          <p15:clr>
            <a:srgbClr val="FBAE40"/>
          </p15:clr>
        </p15:guide>
        <p15:guide id="7" pos="262">
          <p15:clr>
            <a:srgbClr val="FBAE40"/>
          </p15:clr>
        </p15:guide>
        <p15:guide id="8" pos="2880">
          <p15:clr>
            <a:srgbClr val="FBAE40"/>
          </p15:clr>
        </p15:guide>
        <p15:guide id="9" pos="3604">
          <p15:clr>
            <a:srgbClr val="FBAE40"/>
          </p15:clr>
        </p15:guide>
        <p15:guide id="10" pos="4041">
          <p15:clr>
            <a:srgbClr val="FBAE40"/>
          </p15:clr>
        </p15:guide>
        <p15:guide id="11" pos="5376">
          <p15:clr>
            <a:srgbClr val="FBAE40"/>
          </p15:clr>
        </p15:guide>
        <p15:guide id="12" orient="horz" pos="1212">
          <p15:clr>
            <a:srgbClr val="FBAE40"/>
          </p15:clr>
        </p15:guide>
        <p15:guide id="13" orient="horz" pos="516">
          <p15:clr>
            <a:srgbClr val="FBAE40"/>
          </p15:clr>
        </p15:guide>
        <p15:guide id="14" orient="horz" pos="716">
          <p15:clr>
            <a:srgbClr val="FBAE40"/>
          </p15:clr>
        </p15:guide>
        <p15:guide id="15" orient="horz" pos="147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4F1A6-1DC1-A946-A0FB-B9657B82F1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0D54CE-0580-2646-AF5F-8AE8149DE7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8E1D04-EF59-3A40-AF60-D9D6C46CC7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4E8B8D-2082-E94F-9E39-96801504DA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D1E5DA-CF10-454B-9157-CD45562898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DC1754-C8A3-B245-8EE1-DA18D2AB6F71}"/>
              </a:ext>
            </a:extLst>
          </p:cNvPr>
          <p:cNvSpPr>
            <a:spLocks noGrp="1"/>
          </p:cNvSpPr>
          <p:nvPr>
            <p:ph type="dt" sz="half" idx="10"/>
          </p:nvPr>
        </p:nvSpPr>
        <p:spPr/>
        <p:txBody>
          <a:bodyPr/>
          <a:lstStyle/>
          <a:p>
            <a:fld id="{B67A5C69-5615-054D-B6E1-A5338C79DC09}" type="datetimeFigureOut">
              <a:rPr lang="en-US" smtClean="0"/>
              <a:t>2/8/21</a:t>
            </a:fld>
            <a:endParaRPr lang="en-US"/>
          </a:p>
        </p:txBody>
      </p:sp>
      <p:sp>
        <p:nvSpPr>
          <p:cNvPr id="8" name="Footer Placeholder 7">
            <a:extLst>
              <a:ext uri="{FF2B5EF4-FFF2-40B4-BE49-F238E27FC236}">
                <a16:creationId xmlns:a16="http://schemas.microsoft.com/office/drawing/2014/main" id="{5CF14E6E-BFD3-5F4D-92DD-2CB448344B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B8DE1F-79F9-314A-98EE-5709693429D0}"/>
              </a:ext>
            </a:extLst>
          </p:cNvPr>
          <p:cNvSpPr>
            <a:spLocks noGrp="1"/>
          </p:cNvSpPr>
          <p:nvPr>
            <p:ph type="sldNum" sz="quarter" idx="12"/>
          </p:nvPr>
        </p:nvSpPr>
        <p:spPr/>
        <p:txBody>
          <a:bodyPr/>
          <a:lstStyle/>
          <a:p>
            <a:fld id="{66DB64DD-AFD3-6A46-9DE2-3D550CD9A0FD}" type="slidenum">
              <a:rPr lang="en-US" smtClean="0"/>
              <a:t>‹#›</a:t>
            </a:fld>
            <a:endParaRPr lang="en-US"/>
          </a:p>
        </p:txBody>
      </p:sp>
    </p:spTree>
    <p:extLst>
      <p:ext uri="{BB962C8B-B14F-4D97-AF65-F5344CB8AC3E}">
        <p14:creationId xmlns:p14="http://schemas.microsoft.com/office/powerpoint/2010/main" val="3150066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9B5A6-EBFF-3E4F-83D2-91A2DB1E5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E5E7B-9F38-EB4F-A75A-245DE2E76AFA}"/>
              </a:ext>
            </a:extLst>
          </p:cNvPr>
          <p:cNvSpPr>
            <a:spLocks noGrp="1"/>
          </p:cNvSpPr>
          <p:nvPr>
            <p:ph type="dt" sz="half" idx="10"/>
          </p:nvPr>
        </p:nvSpPr>
        <p:spPr/>
        <p:txBody>
          <a:bodyPr/>
          <a:lstStyle/>
          <a:p>
            <a:fld id="{B67A5C69-5615-054D-B6E1-A5338C79DC09}" type="datetimeFigureOut">
              <a:rPr lang="en-US" smtClean="0"/>
              <a:t>2/8/21</a:t>
            </a:fld>
            <a:endParaRPr lang="en-US"/>
          </a:p>
        </p:txBody>
      </p:sp>
      <p:sp>
        <p:nvSpPr>
          <p:cNvPr id="4" name="Footer Placeholder 3">
            <a:extLst>
              <a:ext uri="{FF2B5EF4-FFF2-40B4-BE49-F238E27FC236}">
                <a16:creationId xmlns:a16="http://schemas.microsoft.com/office/drawing/2014/main" id="{C80B622C-A30D-6D4D-B136-53C92903D9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635E43-3508-DC4C-8BD0-B0886486560E}"/>
              </a:ext>
            </a:extLst>
          </p:cNvPr>
          <p:cNvSpPr>
            <a:spLocks noGrp="1"/>
          </p:cNvSpPr>
          <p:nvPr>
            <p:ph type="sldNum" sz="quarter" idx="12"/>
          </p:nvPr>
        </p:nvSpPr>
        <p:spPr/>
        <p:txBody>
          <a:bodyPr/>
          <a:lstStyle/>
          <a:p>
            <a:fld id="{66DB64DD-AFD3-6A46-9DE2-3D550CD9A0FD}" type="slidenum">
              <a:rPr lang="en-US" smtClean="0"/>
              <a:t>‹#›</a:t>
            </a:fld>
            <a:endParaRPr lang="en-US"/>
          </a:p>
        </p:txBody>
      </p:sp>
    </p:spTree>
    <p:extLst>
      <p:ext uri="{BB962C8B-B14F-4D97-AF65-F5344CB8AC3E}">
        <p14:creationId xmlns:p14="http://schemas.microsoft.com/office/powerpoint/2010/main" val="869472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DF944D-0F37-364F-AD59-94397A1F4A43}"/>
              </a:ext>
            </a:extLst>
          </p:cNvPr>
          <p:cNvSpPr>
            <a:spLocks noGrp="1"/>
          </p:cNvSpPr>
          <p:nvPr>
            <p:ph type="dt" sz="half" idx="10"/>
          </p:nvPr>
        </p:nvSpPr>
        <p:spPr/>
        <p:txBody>
          <a:bodyPr/>
          <a:lstStyle/>
          <a:p>
            <a:fld id="{B67A5C69-5615-054D-B6E1-A5338C79DC09}" type="datetimeFigureOut">
              <a:rPr lang="en-US" smtClean="0"/>
              <a:t>2/8/21</a:t>
            </a:fld>
            <a:endParaRPr lang="en-US"/>
          </a:p>
        </p:txBody>
      </p:sp>
      <p:sp>
        <p:nvSpPr>
          <p:cNvPr id="3" name="Footer Placeholder 2">
            <a:extLst>
              <a:ext uri="{FF2B5EF4-FFF2-40B4-BE49-F238E27FC236}">
                <a16:creationId xmlns:a16="http://schemas.microsoft.com/office/drawing/2014/main" id="{E9587E44-F4EA-FD4D-B795-538FE5E40F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71BF01-F0E2-624E-8135-9D553375073D}"/>
              </a:ext>
            </a:extLst>
          </p:cNvPr>
          <p:cNvSpPr>
            <a:spLocks noGrp="1"/>
          </p:cNvSpPr>
          <p:nvPr>
            <p:ph type="sldNum" sz="quarter" idx="12"/>
          </p:nvPr>
        </p:nvSpPr>
        <p:spPr/>
        <p:txBody>
          <a:bodyPr/>
          <a:lstStyle/>
          <a:p>
            <a:fld id="{66DB64DD-AFD3-6A46-9DE2-3D550CD9A0FD}" type="slidenum">
              <a:rPr lang="en-US" smtClean="0"/>
              <a:t>‹#›</a:t>
            </a:fld>
            <a:endParaRPr lang="en-US"/>
          </a:p>
        </p:txBody>
      </p:sp>
    </p:spTree>
    <p:extLst>
      <p:ext uri="{BB962C8B-B14F-4D97-AF65-F5344CB8AC3E}">
        <p14:creationId xmlns:p14="http://schemas.microsoft.com/office/powerpoint/2010/main" val="814242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A7054-C884-4F4D-A1DA-E4EF44C659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6CB592-67B1-524E-9668-5694A6D109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C9F5A8-C051-2B42-BCE0-514E48E0C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560037-F054-F143-81B0-CE4873B7FA96}"/>
              </a:ext>
            </a:extLst>
          </p:cNvPr>
          <p:cNvSpPr>
            <a:spLocks noGrp="1"/>
          </p:cNvSpPr>
          <p:nvPr>
            <p:ph type="dt" sz="half" idx="10"/>
          </p:nvPr>
        </p:nvSpPr>
        <p:spPr/>
        <p:txBody>
          <a:bodyPr/>
          <a:lstStyle/>
          <a:p>
            <a:fld id="{B67A5C69-5615-054D-B6E1-A5338C79DC09}" type="datetimeFigureOut">
              <a:rPr lang="en-US" smtClean="0"/>
              <a:t>2/8/21</a:t>
            </a:fld>
            <a:endParaRPr lang="en-US"/>
          </a:p>
        </p:txBody>
      </p:sp>
      <p:sp>
        <p:nvSpPr>
          <p:cNvPr id="6" name="Footer Placeholder 5">
            <a:extLst>
              <a:ext uri="{FF2B5EF4-FFF2-40B4-BE49-F238E27FC236}">
                <a16:creationId xmlns:a16="http://schemas.microsoft.com/office/drawing/2014/main" id="{C9D1A35B-00C8-F740-A70B-A51695F562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602766-16F5-DF45-AD8E-0C7CE1C902D8}"/>
              </a:ext>
            </a:extLst>
          </p:cNvPr>
          <p:cNvSpPr>
            <a:spLocks noGrp="1"/>
          </p:cNvSpPr>
          <p:nvPr>
            <p:ph type="sldNum" sz="quarter" idx="12"/>
          </p:nvPr>
        </p:nvSpPr>
        <p:spPr/>
        <p:txBody>
          <a:bodyPr/>
          <a:lstStyle/>
          <a:p>
            <a:fld id="{66DB64DD-AFD3-6A46-9DE2-3D550CD9A0FD}" type="slidenum">
              <a:rPr lang="en-US" smtClean="0"/>
              <a:t>‹#›</a:t>
            </a:fld>
            <a:endParaRPr lang="en-US"/>
          </a:p>
        </p:txBody>
      </p:sp>
    </p:spTree>
    <p:extLst>
      <p:ext uri="{BB962C8B-B14F-4D97-AF65-F5344CB8AC3E}">
        <p14:creationId xmlns:p14="http://schemas.microsoft.com/office/powerpoint/2010/main" val="3982777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FC1EA-629C-8940-ACFD-51E365985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1D9646-EFC8-654B-B424-AA36EB0B30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6162A5-0B8A-7749-ACC5-FD19F01531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55CBDA-FBF7-EF40-B91B-9B2D1B59C8F2}"/>
              </a:ext>
            </a:extLst>
          </p:cNvPr>
          <p:cNvSpPr>
            <a:spLocks noGrp="1"/>
          </p:cNvSpPr>
          <p:nvPr>
            <p:ph type="dt" sz="half" idx="10"/>
          </p:nvPr>
        </p:nvSpPr>
        <p:spPr/>
        <p:txBody>
          <a:bodyPr/>
          <a:lstStyle/>
          <a:p>
            <a:fld id="{B67A5C69-5615-054D-B6E1-A5338C79DC09}" type="datetimeFigureOut">
              <a:rPr lang="en-US" smtClean="0"/>
              <a:t>2/8/21</a:t>
            </a:fld>
            <a:endParaRPr lang="en-US"/>
          </a:p>
        </p:txBody>
      </p:sp>
      <p:sp>
        <p:nvSpPr>
          <p:cNvPr id="6" name="Footer Placeholder 5">
            <a:extLst>
              <a:ext uri="{FF2B5EF4-FFF2-40B4-BE49-F238E27FC236}">
                <a16:creationId xmlns:a16="http://schemas.microsoft.com/office/drawing/2014/main" id="{EEDCB434-88D0-5544-8399-74B4A0017E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ED97EB-90FC-F749-8636-B06A0715B7E6}"/>
              </a:ext>
            </a:extLst>
          </p:cNvPr>
          <p:cNvSpPr>
            <a:spLocks noGrp="1"/>
          </p:cNvSpPr>
          <p:nvPr>
            <p:ph type="sldNum" sz="quarter" idx="12"/>
          </p:nvPr>
        </p:nvSpPr>
        <p:spPr/>
        <p:txBody>
          <a:bodyPr/>
          <a:lstStyle/>
          <a:p>
            <a:fld id="{66DB64DD-AFD3-6A46-9DE2-3D550CD9A0FD}" type="slidenum">
              <a:rPr lang="en-US" smtClean="0"/>
              <a:t>‹#›</a:t>
            </a:fld>
            <a:endParaRPr lang="en-US"/>
          </a:p>
        </p:txBody>
      </p:sp>
    </p:spTree>
    <p:extLst>
      <p:ext uri="{BB962C8B-B14F-4D97-AF65-F5344CB8AC3E}">
        <p14:creationId xmlns:p14="http://schemas.microsoft.com/office/powerpoint/2010/main" val="808254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856960-C61C-1D43-AEB5-77F43963FF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257044-F8C1-0347-A1CA-E558501E1C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28C4AF-3C2C-AB46-BEA4-E3E68F100C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7A5C69-5615-054D-B6E1-A5338C79DC09}" type="datetimeFigureOut">
              <a:rPr lang="en-US" smtClean="0"/>
              <a:t>2/8/21</a:t>
            </a:fld>
            <a:endParaRPr lang="en-US"/>
          </a:p>
        </p:txBody>
      </p:sp>
      <p:sp>
        <p:nvSpPr>
          <p:cNvPr id="5" name="Footer Placeholder 4">
            <a:extLst>
              <a:ext uri="{FF2B5EF4-FFF2-40B4-BE49-F238E27FC236}">
                <a16:creationId xmlns:a16="http://schemas.microsoft.com/office/drawing/2014/main" id="{738CC185-6885-AC4F-B335-242D783B71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52A9C6-DFE8-D84A-8499-26206C3944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B64DD-AFD3-6A46-9DE2-3D550CD9A0FD}" type="slidenum">
              <a:rPr lang="en-US" smtClean="0"/>
              <a:t>‹#›</a:t>
            </a:fld>
            <a:endParaRPr lang="en-US"/>
          </a:p>
        </p:txBody>
      </p:sp>
    </p:spTree>
    <p:extLst>
      <p:ext uri="{BB962C8B-B14F-4D97-AF65-F5344CB8AC3E}">
        <p14:creationId xmlns:p14="http://schemas.microsoft.com/office/powerpoint/2010/main" val="1425317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5" name="Rectangle 4">
            <a:extLst>
              <a:ext uri="{FF2B5EF4-FFF2-40B4-BE49-F238E27FC236}">
                <a16:creationId xmlns:a16="http://schemas.microsoft.com/office/drawing/2014/main" id="{1DA589F0-3B49-4242-8BBA-7EC052A95B09}"/>
              </a:ext>
            </a:extLst>
          </p:cNvPr>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dirty="0">
                <a:solidFill>
                  <a:schemeClr val="bg2">
                    <a:lumMod val="65000"/>
                  </a:schemeClr>
                </a:solidFill>
                <a:latin typeface="+mn-lt"/>
                <a:ea typeface="+mn-ea"/>
                <a:cs typeface="CiscoSans Thin"/>
              </a:rPr>
              <a:t>© 2021  Cisco and/or its affiliates. All rights reserved.   Cisco Confidential</a:t>
            </a:r>
          </a:p>
        </p:txBody>
      </p:sp>
    </p:spTree>
    <p:extLst>
      <p:ext uri="{BB962C8B-B14F-4D97-AF65-F5344CB8AC3E}">
        <p14:creationId xmlns:p14="http://schemas.microsoft.com/office/powerpoint/2010/main" val="7183780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txStyles>
    <p:titleStyle>
      <a:lvl1pPr algn="l" defTabSz="912261" rtl="0" eaLnBrk="1" fontAlgn="base" hangingPunct="1">
        <a:lnSpc>
          <a:spcPct val="80000"/>
        </a:lnSpc>
        <a:spcBef>
          <a:spcPct val="0"/>
        </a:spcBef>
        <a:spcAft>
          <a:spcPct val="0"/>
        </a:spcAft>
        <a:defRPr lang="en-US" sz="3733" b="0" i="0" u="none" kern="1200" dirty="0">
          <a:solidFill>
            <a:schemeClr val="accent1"/>
          </a:solidFill>
          <a:latin typeface="CiscoSans ExtraLight" panose="020B0303020201020303" pitchFamily="34" charset="0"/>
          <a:ea typeface="CiscoSans ExtraLight" panose="020B0303020201020303" pitchFamily="34" charset="0"/>
          <a:cs typeface="CiscoSans ExtraLight" panose="020B0303020201020303" pitchFamily="34"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8" orient="horz" pos="2892">
          <p15:clr>
            <a:srgbClr val="F26B43"/>
          </p15:clr>
        </p15:guide>
        <p15:guide id="9" pos="336">
          <p15:clr>
            <a:srgbClr val="F26B43"/>
          </p15:clr>
        </p15:guide>
        <p15:guide id="10" pos="5448">
          <p15:clr>
            <a:srgbClr val="F26B43"/>
          </p15:clr>
        </p15:guide>
        <p15:guide id="11" orient="horz" pos="757">
          <p15:clr>
            <a:srgbClr val="F26B43"/>
          </p15:clr>
        </p15:guide>
        <p15:guide id="12" orient="horz" pos="335">
          <p15:clr>
            <a:srgbClr val="F26B43"/>
          </p15:clr>
        </p15:guide>
        <p15:guide id="13" pos="2876">
          <p15:clr>
            <a:srgbClr val="F26B43"/>
          </p15:clr>
        </p15:guide>
        <p15:guide id="14" orient="horz" pos="10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apphub.webex.com/" TargetMode="External"/><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hyperlink" Target="https://apphub.webex.com/"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9BB9EA30-6094-064E-9FFF-25072C6E616A}"/>
              </a:ext>
            </a:extLst>
          </p:cNvPr>
          <p:cNvPicPr>
            <a:picLocks noChangeAspect="1"/>
          </p:cNvPicPr>
          <p:nvPr/>
        </p:nvPicPr>
        <p:blipFill>
          <a:blip r:embed="rId3"/>
          <a:stretch>
            <a:fillRect/>
          </a:stretch>
        </p:blipFill>
        <p:spPr>
          <a:xfrm>
            <a:off x="11476182" y="20782"/>
            <a:ext cx="660400" cy="508000"/>
          </a:xfrm>
          <a:prstGeom prst="rect">
            <a:avLst/>
          </a:prstGeom>
        </p:spPr>
      </p:pic>
    </p:spTree>
    <p:extLst>
      <p:ext uri="{BB962C8B-B14F-4D97-AF65-F5344CB8AC3E}">
        <p14:creationId xmlns:p14="http://schemas.microsoft.com/office/powerpoint/2010/main" val="3216907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79143-B72E-9F4A-ADEB-BDC22CEFA9D7}"/>
              </a:ext>
            </a:extLst>
          </p:cNvPr>
          <p:cNvSpPr>
            <a:spLocks noGrp="1"/>
          </p:cNvSpPr>
          <p:nvPr>
            <p:ph type="title"/>
          </p:nvPr>
        </p:nvSpPr>
        <p:spPr/>
        <p:txBody>
          <a:bodyPr vert="horz" lIns="91440" tIns="45720" rIns="91440" bIns="45720" rtlCol="0" anchor="ctr">
            <a:normAutofit/>
          </a:bodyPr>
          <a:lstStyle/>
          <a:p>
            <a:r>
              <a:rPr lang="en-US">
                <a:solidFill>
                  <a:srgbClr val="00B0F0"/>
                </a:solidFill>
                <a:latin typeface="CiscoSans ExtraLight" panose="020B0303020201020303" pitchFamily="34" charset="0"/>
              </a:rPr>
              <a:t>Create a team</a:t>
            </a:r>
          </a:p>
        </p:txBody>
      </p:sp>
      <p:sp>
        <p:nvSpPr>
          <p:cNvPr id="3" name="Content Placeholder 2">
            <a:extLst>
              <a:ext uri="{FF2B5EF4-FFF2-40B4-BE49-F238E27FC236}">
                <a16:creationId xmlns:a16="http://schemas.microsoft.com/office/drawing/2014/main" id="{9CC438D9-AE8D-9C41-B6A7-80CD6BBE0511}"/>
              </a:ext>
            </a:extLst>
          </p:cNvPr>
          <p:cNvSpPr>
            <a:spLocks noGrp="1"/>
          </p:cNvSpPr>
          <p:nvPr>
            <p:ph idx="1"/>
          </p:nvPr>
        </p:nvSpPr>
        <p:spPr>
          <a:xfrm>
            <a:off x="838200" y="2152353"/>
            <a:ext cx="6051997" cy="4351338"/>
          </a:xfrm>
        </p:spPr>
        <p:txBody>
          <a:bodyPr>
            <a:normAutofit/>
          </a:bodyPr>
          <a:lstStyle/>
          <a:p>
            <a:pPr marL="0" indent="0">
              <a:lnSpc>
                <a:spcPct val="60000"/>
              </a:lnSpc>
              <a:buNone/>
            </a:pPr>
            <a:r>
              <a:rPr lang="en-US" sz="1600" b="1">
                <a:latin typeface="CiscoSansTT Thin" panose="020B0203020201020303" pitchFamily="34" charset="0"/>
                <a:cs typeface="CiscoSansTT Thin" panose="020B0203020201020303" pitchFamily="34" charset="0"/>
              </a:rPr>
              <a:t>Step 1 </a:t>
            </a:r>
          </a:p>
          <a:p>
            <a:pPr marL="0" indent="0">
              <a:lnSpc>
                <a:spcPct val="60000"/>
              </a:lnSpc>
              <a:buNone/>
            </a:pPr>
            <a:r>
              <a:rPr lang="en-US" sz="1600">
                <a:latin typeface="CiscoSansTT Thin" panose="020B0203020201020303" pitchFamily="34" charset="0"/>
                <a:cs typeface="CiscoSansTT Thin" panose="020B0203020201020303" pitchFamily="34" charset="0"/>
              </a:rPr>
              <a:t>Go to </a:t>
            </a:r>
            <a:r>
              <a:rPr lang="en-US" sz="1600" b="1">
                <a:latin typeface="CiscoSansTT Thin" panose="020B0203020201020303" pitchFamily="34" charset="0"/>
                <a:cs typeface="CiscoSansTT Thin" panose="020B0203020201020303" pitchFamily="34" charset="0"/>
              </a:rPr>
              <a:t>Teams</a:t>
            </a:r>
            <a:r>
              <a:rPr lang="en-US" sz="1600">
                <a:latin typeface="CiscoSansTT Thin" panose="020B0203020201020303" pitchFamily="34" charset="0"/>
                <a:cs typeface="CiscoSansTT Thin" panose="020B0203020201020303" pitchFamily="34" charset="0"/>
              </a:rPr>
              <a:t>. </a:t>
            </a:r>
          </a:p>
          <a:p>
            <a:pPr marL="0" indent="0">
              <a:buNone/>
            </a:pPr>
            <a:endParaRPr lang="en-US" sz="1000">
              <a:latin typeface="CiscoSansTT Thin" panose="020B0203020201020303" pitchFamily="34" charset="0"/>
              <a:cs typeface="CiscoSansTT Thin" panose="020B0203020201020303" pitchFamily="34" charset="0"/>
            </a:endParaRPr>
          </a:p>
          <a:p>
            <a:pPr marL="0" indent="0">
              <a:lnSpc>
                <a:spcPct val="60000"/>
              </a:lnSpc>
              <a:buNone/>
            </a:pPr>
            <a:r>
              <a:rPr lang="en-US" sz="1600" b="1">
                <a:latin typeface="CiscoSansTT Thin" panose="020B0203020201020303" pitchFamily="34" charset="0"/>
                <a:cs typeface="CiscoSansTT Thin" panose="020B0203020201020303" pitchFamily="34" charset="0"/>
              </a:rPr>
              <a:t>Step 2 </a:t>
            </a:r>
          </a:p>
          <a:p>
            <a:pPr marL="0" indent="0">
              <a:lnSpc>
                <a:spcPct val="60000"/>
              </a:lnSpc>
              <a:buNone/>
            </a:pPr>
            <a:r>
              <a:rPr lang="en-US" sz="1600">
                <a:latin typeface="CiscoSansTT Thin" panose="020B0203020201020303" pitchFamily="34" charset="0"/>
                <a:cs typeface="CiscoSansTT Thin" panose="020B0203020201020303" pitchFamily="34" charset="0"/>
              </a:rPr>
              <a:t>Choose the </a:t>
            </a:r>
            <a:r>
              <a:rPr lang="en-US" sz="1600" b="1">
                <a:latin typeface="CiscoSansTT Thin" panose="020B0203020201020303" pitchFamily="34" charset="0"/>
                <a:cs typeface="CiscoSansTT Thin" panose="020B0203020201020303" pitchFamily="34" charset="0"/>
              </a:rPr>
              <a:t>Plus</a:t>
            </a:r>
            <a:r>
              <a:rPr lang="en-US" sz="1600">
                <a:latin typeface="CiscoSansTT Thin" panose="020B0203020201020303" pitchFamily="34" charset="0"/>
                <a:cs typeface="CiscoSansTT Thin" panose="020B0203020201020303" pitchFamily="34" charset="0"/>
              </a:rPr>
              <a:t> icon, name the team, and click </a:t>
            </a:r>
            <a:r>
              <a:rPr lang="en-US" sz="1600" b="1">
                <a:latin typeface="CiscoSansTT Thin" panose="020B0203020201020303" pitchFamily="34" charset="0"/>
                <a:cs typeface="CiscoSansTT Thin" panose="020B0203020201020303" pitchFamily="34" charset="0"/>
              </a:rPr>
              <a:t>Create</a:t>
            </a:r>
            <a:r>
              <a:rPr lang="en-US" sz="1600">
                <a:latin typeface="CiscoSansTT Thin" panose="020B0203020201020303" pitchFamily="34" charset="0"/>
                <a:cs typeface="CiscoSansTT Thin" panose="020B0203020201020303" pitchFamily="34" charset="0"/>
              </a:rPr>
              <a:t>. </a:t>
            </a:r>
          </a:p>
          <a:p>
            <a:pPr marL="0" indent="0">
              <a:buNone/>
            </a:pPr>
            <a:endParaRPr lang="en-US" sz="1000" b="1">
              <a:latin typeface="CiscoSansTT Thin" panose="020B0203020201020303" pitchFamily="34" charset="0"/>
              <a:cs typeface="CiscoSansTT Thin" panose="020B0203020201020303" pitchFamily="34" charset="0"/>
            </a:endParaRPr>
          </a:p>
          <a:p>
            <a:pPr marL="0" indent="0">
              <a:lnSpc>
                <a:spcPct val="50000"/>
              </a:lnSpc>
              <a:buNone/>
            </a:pPr>
            <a:r>
              <a:rPr lang="en-US" sz="1600" b="1">
                <a:latin typeface="CiscoSansTT Thin" panose="020B0203020201020303" pitchFamily="34" charset="0"/>
                <a:cs typeface="CiscoSansTT Thin" panose="020B0203020201020303" pitchFamily="34" charset="0"/>
              </a:rPr>
              <a:t>Step 3 </a:t>
            </a:r>
          </a:p>
          <a:p>
            <a:pPr marL="0" indent="0">
              <a:buNone/>
            </a:pPr>
            <a:r>
              <a:rPr lang="en-US" sz="1600">
                <a:latin typeface="CiscoSansTT Thin" panose="020B0203020201020303" pitchFamily="34" charset="0"/>
                <a:cs typeface="CiscoSansTT Thin" panose="020B0203020201020303" pitchFamily="34" charset="0"/>
              </a:rPr>
              <a:t>Use the search bar to add team members. Enter a name or email address and pick from the results list. People get added to the General space automatically, but then can join any team spaces on their own. </a:t>
            </a:r>
          </a:p>
          <a:p>
            <a:pPr marL="0" indent="0">
              <a:buNone/>
            </a:pPr>
            <a:endParaRPr lang="en-US" sz="1000" b="1">
              <a:latin typeface="CiscoSansTT Thin" panose="020B0203020201020303" pitchFamily="34" charset="0"/>
              <a:cs typeface="CiscoSansTT Thin" panose="020B0203020201020303" pitchFamily="34" charset="0"/>
            </a:endParaRPr>
          </a:p>
          <a:p>
            <a:pPr marL="0" indent="0">
              <a:lnSpc>
                <a:spcPct val="60000"/>
              </a:lnSpc>
              <a:buNone/>
            </a:pPr>
            <a:r>
              <a:rPr lang="en-US" sz="1600" b="1">
                <a:latin typeface="CiscoSansTT Thin" panose="020B0203020201020303" pitchFamily="34" charset="0"/>
                <a:cs typeface="CiscoSansTT Thin" panose="020B0203020201020303" pitchFamily="34" charset="0"/>
              </a:rPr>
              <a:t>Step 4 </a:t>
            </a:r>
          </a:p>
          <a:p>
            <a:pPr marL="0" indent="0">
              <a:buNone/>
            </a:pPr>
            <a:r>
              <a:rPr lang="en-US" sz="1600">
                <a:latin typeface="CiscoSansTT Thin" panose="020B0203020201020303" pitchFamily="34" charset="0"/>
                <a:cs typeface="CiscoSansTT Thin" panose="020B0203020201020303" pitchFamily="34" charset="0"/>
              </a:rPr>
              <a:t>Click </a:t>
            </a:r>
            <a:r>
              <a:rPr lang="en-US" sz="1600" b="1">
                <a:latin typeface="CiscoSansTT Thin" panose="020B0203020201020303" pitchFamily="34" charset="0"/>
                <a:cs typeface="CiscoSansTT Thin" panose="020B0203020201020303" pitchFamily="34" charset="0"/>
              </a:rPr>
              <a:t>Create</a:t>
            </a:r>
            <a:r>
              <a:rPr lang="en-US" sz="1600">
                <a:latin typeface="CiscoSansTT Thin" panose="020B0203020201020303" pitchFamily="34" charset="0"/>
                <a:cs typeface="CiscoSansTT Thin" panose="020B0203020201020303" pitchFamily="34" charset="0"/>
              </a:rPr>
              <a:t>. To create more spaces for the team, click </a:t>
            </a:r>
            <a:r>
              <a:rPr lang="en-US" sz="1600" b="1">
                <a:latin typeface="CiscoSansTT Thin" panose="020B0203020201020303" pitchFamily="34" charset="0"/>
                <a:cs typeface="CiscoSansTT Thin" panose="020B0203020201020303" pitchFamily="34" charset="0"/>
              </a:rPr>
              <a:t>Create a space </a:t>
            </a:r>
            <a:r>
              <a:rPr lang="en-US" sz="1600">
                <a:latin typeface="CiscoSansTT Thin" panose="020B0203020201020303" pitchFamily="34" charset="0"/>
                <a:cs typeface="CiscoSansTT Thin" panose="020B0203020201020303" pitchFamily="34" charset="0"/>
              </a:rPr>
              <a:t>and add the space name.</a:t>
            </a:r>
          </a:p>
        </p:txBody>
      </p:sp>
      <p:sp>
        <p:nvSpPr>
          <p:cNvPr id="4" name="TextBox 3">
            <a:extLst>
              <a:ext uri="{FF2B5EF4-FFF2-40B4-BE49-F238E27FC236}">
                <a16:creationId xmlns:a16="http://schemas.microsoft.com/office/drawing/2014/main" id="{1E1D6058-9242-B743-B431-AF378D0B89E2}"/>
              </a:ext>
            </a:extLst>
          </p:cNvPr>
          <p:cNvSpPr txBox="1"/>
          <p:nvPr/>
        </p:nvSpPr>
        <p:spPr>
          <a:xfrm>
            <a:off x="838201" y="1321356"/>
            <a:ext cx="5807298" cy="584775"/>
          </a:xfrm>
          <a:prstGeom prst="rect">
            <a:avLst/>
          </a:prstGeom>
          <a:noFill/>
        </p:spPr>
        <p:txBody>
          <a:bodyPr wrap="square" rtlCol="0">
            <a:spAutoFit/>
          </a:bodyPr>
          <a:lstStyle/>
          <a:p>
            <a:r>
              <a:rPr lang="en-US" sz="1600">
                <a:latin typeface="CiscoSansTT Thin" panose="020B0203020201020303" pitchFamily="34" charset="0"/>
                <a:cs typeface="CiscoSansTT Thin" panose="020B0203020201020303" pitchFamily="34" charset="0"/>
              </a:rPr>
              <a:t>In Cisco Webex, teams help you keep everything organized by categorizing multiple Spaces under a common theme</a:t>
            </a:r>
          </a:p>
        </p:txBody>
      </p:sp>
      <p:pic>
        <p:nvPicPr>
          <p:cNvPr id="6" name="Picture 5" descr="Graphical user interface, text, application&#10;&#10;Description automatically generated">
            <a:extLst>
              <a:ext uri="{FF2B5EF4-FFF2-40B4-BE49-F238E27FC236}">
                <a16:creationId xmlns:a16="http://schemas.microsoft.com/office/drawing/2014/main" id="{C46CED4C-357A-AB45-875D-59B90876F504}"/>
              </a:ext>
            </a:extLst>
          </p:cNvPr>
          <p:cNvPicPr>
            <a:picLocks noChangeAspect="1"/>
          </p:cNvPicPr>
          <p:nvPr/>
        </p:nvPicPr>
        <p:blipFill>
          <a:blip r:embed="rId2"/>
          <a:stretch>
            <a:fillRect/>
          </a:stretch>
        </p:blipFill>
        <p:spPr>
          <a:xfrm>
            <a:off x="7089259" y="2152353"/>
            <a:ext cx="4879508" cy="3429000"/>
          </a:xfrm>
          <a:prstGeom prst="rect">
            <a:avLst/>
          </a:prstGeom>
        </p:spPr>
      </p:pic>
    </p:spTree>
    <p:extLst>
      <p:ext uri="{BB962C8B-B14F-4D97-AF65-F5344CB8AC3E}">
        <p14:creationId xmlns:p14="http://schemas.microsoft.com/office/powerpoint/2010/main" val="769442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79143-B72E-9F4A-ADEB-BDC22CEFA9D7}"/>
              </a:ext>
            </a:extLst>
          </p:cNvPr>
          <p:cNvSpPr>
            <a:spLocks noGrp="1"/>
          </p:cNvSpPr>
          <p:nvPr>
            <p:ph type="title"/>
          </p:nvPr>
        </p:nvSpPr>
        <p:spPr/>
        <p:txBody>
          <a:bodyPr vert="horz" lIns="91440" tIns="45720" rIns="91440" bIns="45720" rtlCol="0" anchor="ctr">
            <a:normAutofit/>
          </a:bodyPr>
          <a:lstStyle/>
          <a:p>
            <a:r>
              <a:rPr lang="en-US">
                <a:solidFill>
                  <a:srgbClr val="00B0F0"/>
                </a:solidFill>
                <a:latin typeface="CiscoSans ExtraLight" panose="020B0303020201020303" pitchFamily="34" charset="0"/>
              </a:rPr>
              <a:t>Create a space</a:t>
            </a:r>
          </a:p>
        </p:txBody>
      </p:sp>
      <p:sp>
        <p:nvSpPr>
          <p:cNvPr id="3" name="Content Placeholder 2">
            <a:extLst>
              <a:ext uri="{FF2B5EF4-FFF2-40B4-BE49-F238E27FC236}">
                <a16:creationId xmlns:a16="http://schemas.microsoft.com/office/drawing/2014/main" id="{9CC438D9-AE8D-9C41-B6A7-80CD6BBE0511}"/>
              </a:ext>
            </a:extLst>
          </p:cNvPr>
          <p:cNvSpPr>
            <a:spLocks noGrp="1"/>
          </p:cNvSpPr>
          <p:nvPr>
            <p:ph idx="1"/>
          </p:nvPr>
        </p:nvSpPr>
        <p:spPr>
          <a:xfrm>
            <a:off x="838200" y="2314530"/>
            <a:ext cx="6051997" cy="3384291"/>
          </a:xfrm>
        </p:spPr>
        <p:txBody>
          <a:bodyPr>
            <a:noAutofit/>
          </a:bodyPr>
          <a:lstStyle/>
          <a:p>
            <a:pPr marL="0" indent="0">
              <a:lnSpc>
                <a:spcPct val="50000"/>
              </a:lnSpc>
              <a:buNone/>
            </a:pPr>
            <a:r>
              <a:rPr lang="en-US" sz="1600" b="1">
                <a:latin typeface="CiscoSansTT Thin" panose="020B0203020201020303" pitchFamily="34" charset="0"/>
                <a:cs typeface="CiscoSansTT Thin" panose="020B0203020201020303" pitchFamily="34" charset="0"/>
              </a:rPr>
              <a:t>Step 1 </a:t>
            </a:r>
          </a:p>
          <a:p>
            <a:pPr marL="0" indent="0">
              <a:lnSpc>
                <a:spcPct val="50000"/>
              </a:lnSpc>
              <a:buNone/>
            </a:pPr>
            <a:r>
              <a:rPr lang="en-US" sz="1600">
                <a:latin typeface="CiscoSansTT Thin" panose="020B0203020201020303" pitchFamily="34" charset="0"/>
                <a:cs typeface="CiscoSansTT Thin" panose="020B0203020201020303" pitchFamily="34" charset="0"/>
              </a:rPr>
              <a:t>Click the</a:t>
            </a:r>
            <a:r>
              <a:rPr lang="en-US" sz="1600" b="1">
                <a:latin typeface="CiscoSansTT Thin" panose="020B0203020201020303" pitchFamily="34" charset="0"/>
                <a:cs typeface="CiscoSansTT Thin" panose="020B0203020201020303" pitchFamily="34" charset="0"/>
              </a:rPr>
              <a:t> + </a:t>
            </a:r>
            <a:r>
              <a:rPr lang="en-US" sz="1600">
                <a:latin typeface="CiscoSansTT Thin" panose="020B0203020201020303" pitchFamily="34" charset="0"/>
                <a:cs typeface="CiscoSansTT Thin" panose="020B0203020201020303" pitchFamily="34" charset="0"/>
              </a:rPr>
              <a:t>sign next to the Search field. </a:t>
            </a:r>
          </a:p>
          <a:p>
            <a:pPr marL="0" indent="0">
              <a:buNone/>
            </a:pPr>
            <a:endParaRPr lang="en-US" sz="600">
              <a:latin typeface="CiscoSansTT Thin" panose="020B0203020201020303" pitchFamily="34" charset="0"/>
              <a:cs typeface="CiscoSansTT Thin" panose="020B0203020201020303" pitchFamily="34" charset="0"/>
            </a:endParaRPr>
          </a:p>
          <a:p>
            <a:pPr marL="0" indent="0">
              <a:lnSpc>
                <a:spcPct val="50000"/>
              </a:lnSpc>
              <a:buNone/>
            </a:pPr>
            <a:r>
              <a:rPr lang="en-US" sz="1600" b="1">
                <a:latin typeface="CiscoSansTT Thin" panose="020B0203020201020303" pitchFamily="34" charset="0"/>
                <a:cs typeface="CiscoSansTT Thin" panose="020B0203020201020303" pitchFamily="34" charset="0"/>
              </a:rPr>
              <a:t>Step 2 </a:t>
            </a:r>
          </a:p>
          <a:p>
            <a:pPr marL="0" indent="0">
              <a:lnSpc>
                <a:spcPct val="50000"/>
              </a:lnSpc>
              <a:buNone/>
            </a:pPr>
            <a:r>
              <a:rPr lang="en-US" sz="1600">
                <a:latin typeface="CiscoSansTT Thin" panose="020B0203020201020303" pitchFamily="34" charset="0"/>
                <a:cs typeface="CiscoSansTT Thin" panose="020B0203020201020303" pitchFamily="34" charset="0"/>
              </a:rPr>
              <a:t>Click </a:t>
            </a:r>
            <a:r>
              <a:rPr lang="en-US" sz="1600" b="1">
                <a:latin typeface="CiscoSansTT Thin" panose="020B0203020201020303" pitchFamily="34" charset="0"/>
                <a:cs typeface="CiscoSansTT Thin" panose="020B0203020201020303" pitchFamily="34" charset="0"/>
              </a:rPr>
              <a:t>Create a space.</a:t>
            </a:r>
          </a:p>
          <a:p>
            <a:pPr marL="0" indent="0">
              <a:buNone/>
            </a:pPr>
            <a:endParaRPr lang="en-US" sz="600">
              <a:latin typeface="CiscoSansTT Thin" panose="020B0203020201020303" pitchFamily="34" charset="0"/>
              <a:cs typeface="CiscoSansTT Thin" panose="020B0203020201020303" pitchFamily="34" charset="0"/>
            </a:endParaRPr>
          </a:p>
          <a:p>
            <a:pPr marL="0" indent="0">
              <a:lnSpc>
                <a:spcPct val="50000"/>
              </a:lnSpc>
              <a:buNone/>
            </a:pPr>
            <a:r>
              <a:rPr lang="en-US" sz="1600" b="1">
                <a:latin typeface="CiscoSansTT Thin" panose="020B0203020201020303" pitchFamily="34" charset="0"/>
                <a:cs typeface="CiscoSansTT Thin" panose="020B0203020201020303" pitchFamily="34" charset="0"/>
              </a:rPr>
              <a:t>Step 3 </a:t>
            </a:r>
          </a:p>
          <a:p>
            <a:pPr marL="0" indent="0">
              <a:lnSpc>
                <a:spcPct val="50000"/>
              </a:lnSpc>
              <a:buNone/>
            </a:pPr>
            <a:r>
              <a:rPr lang="en-US" sz="1600">
                <a:latin typeface="CiscoSansTT Thin" panose="020B0203020201020303" pitchFamily="34" charset="0"/>
                <a:cs typeface="CiscoSansTT Thin" panose="020B0203020201020303" pitchFamily="34" charset="0"/>
              </a:rPr>
              <a:t>Type a name for your space.</a:t>
            </a:r>
          </a:p>
          <a:p>
            <a:pPr marL="0" indent="0">
              <a:buNone/>
            </a:pPr>
            <a:endParaRPr lang="en-US" sz="700">
              <a:latin typeface="CiscoSansTT Thin" panose="020B0203020201020303" pitchFamily="34" charset="0"/>
              <a:cs typeface="CiscoSansTT Thin" panose="020B0203020201020303" pitchFamily="34" charset="0"/>
            </a:endParaRPr>
          </a:p>
          <a:p>
            <a:pPr marL="0" indent="0">
              <a:lnSpc>
                <a:spcPct val="50000"/>
              </a:lnSpc>
              <a:buNone/>
            </a:pPr>
            <a:r>
              <a:rPr lang="en-US" sz="1600" b="1">
                <a:latin typeface="CiscoSansTT Thin" panose="020B0203020201020303" pitchFamily="34" charset="0"/>
                <a:cs typeface="CiscoSansTT Thin" panose="020B0203020201020303" pitchFamily="34" charset="0"/>
              </a:rPr>
              <a:t>Step 4 </a:t>
            </a:r>
          </a:p>
          <a:p>
            <a:pPr marL="0" indent="0">
              <a:lnSpc>
                <a:spcPct val="50000"/>
              </a:lnSpc>
              <a:buNone/>
            </a:pPr>
            <a:r>
              <a:rPr lang="en-US" sz="1600">
                <a:latin typeface="CiscoSansTT Thin" panose="020B0203020201020303" pitchFamily="34" charset="0"/>
                <a:cs typeface="CiscoSansTT Thin" panose="020B0203020201020303" pitchFamily="34" charset="0"/>
              </a:rPr>
              <a:t>Enter the names of people you want to invite.</a:t>
            </a:r>
          </a:p>
          <a:p>
            <a:pPr marL="0" indent="0">
              <a:buNone/>
            </a:pPr>
            <a:endParaRPr lang="en-US" sz="700">
              <a:latin typeface="CiscoSansTT Thin" panose="020B0203020201020303" pitchFamily="34" charset="0"/>
              <a:cs typeface="CiscoSansTT Thin" panose="020B0203020201020303" pitchFamily="34" charset="0"/>
            </a:endParaRPr>
          </a:p>
          <a:p>
            <a:pPr marL="0" indent="0">
              <a:lnSpc>
                <a:spcPct val="50000"/>
              </a:lnSpc>
              <a:buNone/>
            </a:pPr>
            <a:r>
              <a:rPr lang="en-US" sz="1600" b="1">
                <a:latin typeface="CiscoSansTT Thin" panose="020B0203020201020303" pitchFamily="34" charset="0"/>
                <a:cs typeface="CiscoSansTT Thin" panose="020B0203020201020303" pitchFamily="34" charset="0"/>
              </a:rPr>
              <a:t>Step 5 </a:t>
            </a:r>
          </a:p>
          <a:p>
            <a:pPr marL="0" indent="0">
              <a:lnSpc>
                <a:spcPct val="50000"/>
              </a:lnSpc>
              <a:buNone/>
            </a:pPr>
            <a:r>
              <a:rPr lang="en-US" sz="1600">
                <a:latin typeface="CiscoSansTT Thin" panose="020B0203020201020303" pitchFamily="34" charset="0"/>
                <a:cs typeface="CiscoSansTT Thin" panose="020B0203020201020303" pitchFamily="34" charset="0"/>
              </a:rPr>
              <a:t>Click </a:t>
            </a:r>
            <a:r>
              <a:rPr lang="en-US" sz="1600" b="1">
                <a:latin typeface="CiscoSansTT Thin" panose="020B0203020201020303" pitchFamily="34" charset="0"/>
                <a:cs typeface="CiscoSansTT Thin" panose="020B0203020201020303" pitchFamily="34" charset="0"/>
              </a:rPr>
              <a:t>Create.</a:t>
            </a:r>
          </a:p>
        </p:txBody>
      </p:sp>
      <p:sp>
        <p:nvSpPr>
          <p:cNvPr id="4" name="TextBox 3">
            <a:extLst>
              <a:ext uri="{FF2B5EF4-FFF2-40B4-BE49-F238E27FC236}">
                <a16:creationId xmlns:a16="http://schemas.microsoft.com/office/drawing/2014/main" id="{1E1D6058-9242-B743-B431-AF378D0B89E2}"/>
              </a:ext>
            </a:extLst>
          </p:cNvPr>
          <p:cNvSpPr txBox="1"/>
          <p:nvPr/>
        </p:nvSpPr>
        <p:spPr>
          <a:xfrm>
            <a:off x="838201" y="1321356"/>
            <a:ext cx="5807298" cy="584775"/>
          </a:xfrm>
          <a:prstGeom prst="rect">
            <a:avLst/>
          </a:prstGeom>
          <a:noFill/>
        </p:spPr>
        <p:txBody>
          <a:bodyPr wrap="square" rtlCol="0">
            <a:spAutoFit/>
          </a:bodyPr>
          <a:lstStyle/>
          <a:p>
            <a:r>
              <a:rPr lang="en-US" sz="1600">
                <a:latin typeface="CiscoSansTT Thin" panose="020B0203020201020303" pitchFamily="34" charset="0"/>
                <a:cs typeface="CiscoSansTT Thin" panose="020B0203020201020303" pitchFamily="34" charset="0"/>
              </a:rPr>
              <a:t>In Cisco Webex, you can interact 1-1 or you can collaborate with a group of people using spaces.</a:t>
            </a:r>
          </a:p>
        </p:txBody>
      </p:sp>
      <p:pic>
        <p:nvPicPr>
          <p:cNvPr id="7" name="Picture 6">
            <a:extLst>
              <a:ext uri="{FF2B5EF4-FFF2-40B4-BE49-F238E27FC236}">
                <a16:creationId xmlns:a16="http://schemas.microsoft.com/office/drawing/2014/main" id="{65245E77-926F-6A40-97D8-2A795E94D352}"/>
              </a:ext>
            </a:extLst>
          </p:cNvPr>
          <p:cNvPicPr>
            <a:picLocks noChangeAspect="1"/>
          </p:cNvPicPr>
          <p:nvPr/>
        </p:nvPicPr>
        <p:blipFill>
          <a:blip r:embed="rId2"/>
          <a:stretch>
            <a:fillRect/>
          </a:stretch>
        </p:blipFill>
        <p:spPr>
          <a:xfrm>
            <a:off x="4615254" y="2283751"/>
            <a:ext cx="596900" cy="596900"/>
          </a:xfrm>
          <a:prstGeom prst="rect">
            <a:avLst/>
          </a:prstGeom>
        </p:spPr>
      </p:pic>
      <p:pic>
        <p:nvPicPr>
          <p:cNvPr id="9" name="Picture 8" descr="Graphical user interface, application, Word&#10;&#10;Description automatically generated">
            <a:extLst>
              <a:ext uri="{FF2B5EF4-FFF2-40B4-BE49-F238E27FC236}">
                <a16:creationId xmlns:a16="http://schemas.microsoft.com/office/drawing/2014/main" id="{D8239EAD-CEC1-654E-AE2F-EE35137BDC1D}"/>
              </a:ext>
            </a:extLst>
          </p:cNvPr>
          <p:cNvPicPr>
            <a:picLocks noChangeAspect="1"/>
          </p:cNvPicPr>
          <p:nvPr/>
        </p:nvPicPr>
        <p:blipFill>
          <a:blip r:embed="rId3"/>
          <a:stretch>
            <a:fillRect/>
          </a:stretch>
        </p:blipFill>
        <p:spPr>
          <a:xfrm>
            <a:off x="5388303" y="1978592"/>
            <a:ext cx="6458219" cy="3720229"/>
          </a:xfrm>
          <a:prstGeom prst="rect">
            <a:avLst/>
          </a:prstGeom>
        </p:spPr>
      </p:pic>
      <p:sp>
        <p:nvSpPr>
          <p:cNvPr id="10" name="TextBox 9">
            <a:extLst>
              <a:ext uri="{FF2B5EF4-FFF2-40B4-BE49-F238E27FC236}">
                <a16:creationId xmlns:a16="http://schemas.microsoft.com/office/drawing/2014/main" id="{0D89AE00-BDE1-8A48-8A63-2673999C97B3}"/>
              </a:ext>
            </a:extLst>
          </p:cNvPr>
          <p:cNvSpPr txBox="1"/>
          <p:nvPr/>
        </p:nvSpPr>
        <p:spPr>
          <a:xfrm>
            <a:off x="838200" y="5961165"/>
            <a:ext cx="8747908" cy="846386"/>
          </a:xfrm>
          <a:prstGeom prst="rect">
            <a:avLst/>
          </a:prstGeom>
          <a:noFill/>
        </p:spPr>
        <p:txBody>
          <a:bodyPr wrap="none" rtlCol="0">
            <a:spAutoFit/>
          </a:bodyPr>
          <a:lstStyle/>
          <a:p>
            <a:pPr>
              <a:lnSpc>
                <a:spcPct val="50000"/>
              </a:lnSpc>
            </a:pPr>
            <a:r>
              <a:rPr lang="en-US" sz="1400" b="1">
                <a:latin typeface="CiscoSansTT Thin" panose="020B0203020201020303" pitchFamily="34" charset="0"/>
                <a:cs typeface="CiscoSansTT Thin" panose="020B0203020201020303" pitchFamily="34" charset="0"/>
              </a:rPr>
              <a:t>Tip: </a:t>
            </a:r>
          </a:p>
          <a:p>
            <a:r>
              <a:rPr lang="en-US" sz="1400">
                <a:latin typeface="CiscoSansTT Thin" panose="020B0203020201020303" pitchFamily="34" charset="0"/>
                <a:cs typeface="CiscoSansTT Thin" panose="020B0203020201020303" pitchFamily="34" charset="0"/>
              </a:rPr>
              <a:t>Create a 1:1 space with a co-worker or client to have conversations, meetings, and share files anytime. </a:t>
            </a:r>
          </a:p>
          <a:p>
            <a:r>
              <a:rPr lang="en-US" sz="1400">
                <a:latin typeface="CiscoSansTT Thin" panose="020B0203020201020303" pitchFamily="34" charset="0"/>
                <a:cs typeface="CiscoSansTT Thin" panose="020B0203020201020303" pitchFamily="34" charset="0"/>
              </a:rPr>
              <a:t>Create 1: many spaces to share files, chat and meet with your teams to keep project velocity at top speed.</a:t>
            </a:r>
          </a:p>
          <a:p>
            <a:endParaRPr lang="en-US" sz="1400"/>
          </a:p>
        </p:txBody>
      </p:sp>
      <p:pic>
        <p:nvPicPr>
          <p:cNvPr id="12" name="Picture 11" descr="Graphical user interface, application&#10;&#10;Description automatically generated">
            <a:extLst>
              <a:ext uri="{FF2B5EF4-FFF2-40B4-BE49-F238E27FC236}">
                <a16:creationId xmlns:a16="http://schemas.microsoft.com/office/drawing/2014/main" id="{E1E8F928-3AFE-4547-B06F-BBE9460C679C}"/>
              </a:ext>
            </a:extLst>
          </p:cNvPr>
          <p:cNvPicPr>
            <a:picLocks noChangeAspect="1"/>
          </p:cNvPicPr>
          <p:nvPr/>
        </p:nvPicPr>
        <p:blipFill>
          <a:blip r:embed="rId4"/>
          <a:stretch>
            <a:fillRect/>
          </a:stretch>
        </p:blipFill>
        <p:spPr>
          <a:xfrm>
            <a:off x="7190650" y="2210482"/>
            <a:ext cx="4554882" cy="3256448"/>
          </a:xfrm>
          <a:prstGeom prst="rect">
            <a:avLst/>
          </a:prstGeom>
        </p:spPr>
      </p:pic>
    </p:spTree>
    <p:extLst>
      <p:ext uri="{BB962C8B-B14F-4D97-AF65-F5344CB8AC3E}">
        <p14:creationId xmlns:p14="http://schemas.microsoft.com/office/powerpoint/2010/main" val="2699767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65CEFF-F922-3C4D-84B3-EE1561015061}"/>
              </a:ext>
            </a:extLst>
          </p:cNvPr>
          <p:cNvSpPr>
            <a:spLocks noGrp="1"/>
          </p:cNvSpPr>
          <p:nvPr>
            <p:ph type="title"/>
          </p:nvPr>
        </p:nvSpPr>
        <p:spPr>
          <a:xfrm>
            <a:off x="583689" y="2212975"/>
            <a:ext cx="5078396" cy="2432051"/>
          </a:xfrm>
        </p:spPr>
        <p:txBody>
          <a:bodyPr wrap="square" anchor="ctr">
            <a:normAutofit/>
          </a:bodyPr>
          <a:lstStyle/>
          <a:p>
            <a:r>
              <a:rPr lang="en-US">
                <a:solidFill>
                  <a:schemeClr val="bg2"/>
                </a:solidFill>
                <a:latin typeface="CiscoSans ExtraLight" panose="020B0303020201020303" pitchFamily="34" charset="0"/>
              </a:rPr>
              <a:t>Making things happen with messaging and search</a:t>
            </a:r>
          </a:p>
        </p:txBody>
      </p:sp>
      <p:pic>
        <p:nvPicPr>
          <p:cNvPr id="7" name="Picture Placeholder 6">
            <a:extLst>
              <a:ext uri="{FF2B5EF4-FFF2-40B4-BE49-F238E27FC236}">
                <a16:creationId xmlns:a16="http://schemas.microsoft.com/office/drawing/2014/main" id="{079FFCEB-EE64-EC4D-A7AA-5F0BF6135EFC}"/>
              </a:ext>
            </a:extLst>
          </p:cNvPr>
          <p:cNvPicPr>
            <a:picLocks noGrp="1" noChangeAspect="1"/>
          </p:cNvPicPr>
          <p:nvPr>
            <p:ph type="pic" sz="quarter" idx="10"/>
          </p:nvPr>
        </p:nvPicPr>
        <p:blipFill>
          <a:blip r:embed="rId2"/>
          <a:srcRect l="5477" r="5477"/>
          <a:stretch>
            <a:fillRect/>
          </a:stretch>
        </p:blipFill>
        <p:spPr/>
      </p:pic>
    </p:spTree>
    <p:extLst>
      <p:ext uri="{BB962C8B-B14F-4D97-AF65-F5344CB8AC3E}">
        <p14:creationId xmlns:p14="http://schemas.microsoft.com/office/powerpoint/2010/main" val="3176388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79143-B72E-9F4A-ADEB-BDC22CEFA9D7}"/>
              </a:ext>
            </a:extLst>
          </p:cNvPr>
          <p:cNvSpPr>
            <a:spLocks noGrp="1"/>
          </p:cNvSpPr>
          <p:nvPr>
            <p:ph type="title"/>
          </p:nvPr>
        </p:nvSpPr>
        <p:spPr/>
        <p:txBody>
          <a:bodyPr vert="horz" lIns="91440" tIns="45720" rIns="91440" bIns="45720" rtlCol="0" anchor="ctr">
            <a:normAutofit/>
          </a:bodyPr>
          <a:lstStyle/>
          <a:p>
            <a:r>
              <a:rPr lang="en-US">
                <a:solidFill>
                  <a:srgbClr val="00B0F0"/>
                </a:solidFill>
                <a:latin typeface="CiscoSans ExtraLight" panose="020B0303020201020303" pitchFamily="34" charset="0"/>
              </a:rPr>
              <a:t>Powerful messaging</a:t>
            </a:r>
          </a:p>
        </p:txBody>
      </p:sp>
      <p:sp>
        <p:nvSpPr>
          <p:cNvPr id="8" name="TextBox 7">
            <a:extLst>
              <a:ext uri="{FF2B5EF4-FFF2-40B4-BE49-F238E27FC236}">
                <a16:creationId xmlns:a16="http://schemas.microsoft.com/office/drawing/2014/main" id="{C12FBF86-B72E-CC4F-A9F5-7304323451E0}"/>
              </a:ext>
            </a:extLst>
          </p:cNvPr>
          <p:cNvSpPr txBox="1"/>
          <p:nvPr/>
        </p:nvSpPr>
        <p:spPr>
          <a:xfrm>
            <a:off x="838200" y="3675222"/>
            <a:ext cx="3484418" cy="1600438"/>
          </a:xfrm>
          <a:prstGeom prst="rect">
            <a:avLst/>
          </a:prstGeom>
          <a:noFill/>
        </p:spPr>
        <p:txBody>
          <a:bodyPr wrap="square" rtlCol="0">
            <a:spAutoFit/>
          </a:bodyPr>
          <a:lstStyle/>
          <a:p>
            <a:r>
              <a:rPr lang="en-US" sz="1400" b="1">
                <a:solidFill>
                  <a:srgbClr val="00B0F0"/>
                </a:solidFill>
                <a:latin typeface="CiscoSansTT Thin" panose="020B0203020201020303" pitchFamily="34" charset="0"/>
                <a:cs typeface="CiscoSansTT Thin" panose="020B0203020201020303" pitchFamily="34" charset="0"/>
              </a:rPr>
              <a:t>Edit messages </a:t>
            </a:r>
          </a:p>
          <a:p>
            <a:r>
              <a:rPr lang="en-US" sz="1400">
                <a:latin typeface="CiscoSansTT Thin" panose="020B0203020201020303" pitchFamily="34" charset="0"/>
                <a:cs typeface="CiscoSansTT Thin" panose="020B0203020201020303" pitchFamily="34" charset="0"/>
              </a:rPr>
              <a:t>Made a typo? Not a problem, simply hover over your message and click Edit message. Then, make your changes and click update. After you update the message, you'll see (Edited) next to it in the space</a:t>
            </a:r>
          </a:p>
        </p:txBody>
      </p:sp>
      <p:pic>
        <p:nvPicPr>
          <p:cNvPr id="11" name="Picture 10">
            <a:extLst>
              <a:ext uri="{FF2B5EF4-FFF2-40B4-BE49-F238E27FC236}">
                <a16:creationId xmlns:a16="http://schemas.microsoft.com/office/drawing/2014/main" id="{5901D138-8E1E-A54D-99AE-3C47834EA80E}"/>
              </a:ext>
            </a:extLst>
          </p:cNvPr>
          <p:cNvPicPr>
            <a:picLocks noChangeAspect="1"/>
          </p:cNvPicPr>
          <p:nvPr/>
        </p:nvPicPr>
        <p:blipFill>
          <a:blip r:embed="rId2"/>
          <a:stretch>
            <a:fillRect/>
          </a:stretch>
        </p:blipFill>
        <p:spPr>
          <a:xfrm>
            <a:off x="1123373" y="5275660"/>
            <a:ext cx="2159000" cy="723900"/>
          </a:xfrm>
          <a:prstGeom prst="rect">
            <a:avLst/>
          </a:prstGeom>
        </p:spPr>
      </p:pic>
      <p:sp>
        <p:nvSpPr>
          <p:cNvPr id="12" name="TextBox 11">
            <a:extLst>
              <a:ext uri="{FF2B5EF4-FFF2-40B4-BE49-F238E27FC236}">
                <a16:creationId xmlns:a16="http://schemas.microsoft.com/office/drawing/2014/main" id="{8FDAE4CA-C65B-AF4B-8E99-3461C06AFE53}"/>
              </a:ext>
            </a:extLst>
          </p:cNvPr>
          <p:cNvSpPr txBox="1"/>
          <p:nvPr/>
        </p:nvSpPr>
        <p:spPr>
          <a:xfrm>
            <a:off x="4774624" y="2182299"/>
            <a:ext cx="3484418" cy="2246769"/>
          </a:xfrm>
          <a:prstGeom prst="rect">
            <a:avLst/>
          </a:prstGeom>
          <a:noFill/>
        </p:spPr>
        <p:txBody>
          <a:bodyPr wrap="square" rtlCol="0">
            <a:spAutoFit/>
          </a:bodyPr>
          <a:lstStyle/>
          <a:p>
            <a:r>
              <a:rPr lang="en-US" sz="1400" b="1">
                <a:solidFill>
                  <a:srgbClr val="00B0F0"/>
                </a:solidFill>
                <a:latin typeface="CiscoSansTT Thin" panose="020B0203020201020303" pitchFamily="34" charset="0"/>
                <a:cs typeface="CiscoSansTT Thin" panose="020B0203020201020303" pitchFamily="34" charset="0"/>
              </a:rPr>
              <a:t>Send someone a message</a:t>
            </a:r>
          </a:p>
          <a:p>
            <a:r>
              <a:rPr lang="en-US" sz="1400">
                <a:latin typeface="CiscoSansTT Thin" panose="020B0203020201020303" pitchFamily="34" charset="0"/>
                <a:cs typeface="CiscoSansTT Thin" panose="020B0203020201020303" pitchFamily="34" charset="0"/>
              </a:rPr>
              <a:t>You can easily contact internal or external people using the chat panel for 1:1 interactions or group communications in spaces.</a:t>
            </a:r>
          </a:p>
          <a:p>
            <a:endParaRPr lang="en-US" sz="1400">
              <a:latin typeface="CiscoSansTT Thin" panose="020B0203020201020303" pitchFamily="34" charset="0"/>
              <a:cs typeface="CiscoSansTT Thin" panose="020B0203020201020303" pitchFamily="34" charset="0"/>
            </a:endParaRPr>
          </a:p>
          <a:p>
            <a:r>
              <a:rPr lang="en-US" sz="1400">
                <a:latin typeface="CiscoSansTT Thin" panose="020B0203020201020303" pitchFamily="34" charset="0"/>
                <a:cs typeface="CiscoSansTT Thin" panose="020B0203020201020303" pitchFamily="34" charset="0"/>
              </a:rPr>
              <a:t>Type the name of the person or space in the Search field. Click the person or space name. Type your message and press the enter key.</a:t>
            </a:r>
          </a:p>
        </p:txBody>
      </p:sp>
      <p:sp>
        <p:nvSpPr>
          <p:cNvPr id="13" name="TextBox 12">
            <a:extLst>
              <a:ext uri="{FF2B5EF4-FFF2-40B4-BE49-F238E27FC236}">
                <a16:creationId xmlns:a16="http://schemas.microsoft.com/office/drawing/2014/main" id="{2C3E2B70-2712-FC4C-B00A-E70A4FC9859B}"/>
              </a:ext>
            </a:extLst>
          </p:cNvPr>
          <p:cNvSpPr txBox="1"/>
          <p:nvPr/>
        </p:nvSpPr>
        <p:spPr>
          <a:xfrm>
            <a:off x="4758462" y="4564613"/>
            <a:ext cx="3484418" cy="1169551"/>
          </a:xfrm>
          <a:prstGeom prst="rect">
            <a:avLst/>
          </a:prstGeom>
          <a:noFill/>
        </p:spPr>
        <p:txBody>
          <a:bodyPr wrap="square" rtlCol="0">
            <a:spAutoFit/>
          </a:bodyPr>
          <a:lstStyle/>
          <a:p>
            <a:r>
              <a:rPr lang="en-US" sz="1400" b="1">
                <a:solidFill>
                  <a:srgbClr val="00B0F0"/>
                </a:solidFill>
                <a:latin typeface="CiscoSansTT Thin" panose="020B0203020201020303" pitchFamily="34" charset="0"/>
                <a:cs typeface="CiscoSansTT Thin" panose="020B0203020201020303" pitchFamily="34" charset="0"/>
              </a:rPr>
              <a:t>React to messages </a:t>
            </a:r>
          </a:p>
          <a:p>
            <a:r>
              <a:rPr lang="en-US" sz="1400">
                <a:latin typeface="CiscoSansTT Thin" panose="020B0203020201020303" pitchFamily="34" charset="0"/>
                <a:cs typeface="CiscoSansTT Thin" panose="020B0203020201020303" pitchFamily="34" charset="0"/>
              </a:rPr>
              <a:t>Want to add a quick reaction to a message? Hover over the message you’d like to react to and click the Add reaction icon.</a:t>
            </a:r>
          </a:p>
        </p:txBody>
      </p:sp>
      <p:sp>
        <p:nvSpPr>
          <p:cNvPr id="14" name="TextBox 13">
            <a:extLst>
              <a:ext uri="{FF2B5EF4-FFF2-40B4-BE49-F238E27FC236}">
                <a16:creationId xmlns:a16="http://schemas.microsoft.com/office/drawing/2014/main" id="{5F581E8F-A497-B24F-90A9-277FB18384FE}"/>
              </a:ext>
            </a:extLst>
          </p:cNvPr>
          <p:cNvSpPr txBox="1"/>
          <p:nvPr/>
        </p:nvSpPr>
        <p:spPr>
          <a:xfrm>
            <a:off x="838200" y="2203182"/>
            <a:ext cx="3484418" cy="1169551"/>
          </a:xfrm>
          <a:prstGeom prst="rect">
            <a:avLst/>
          </a:prstGeom>
          <a:noFill/>
        </p:spPr>
        <p:txBody>
          <a:bodyPr wrap="square" rtlCol="0">
            <a:spAutoFit/>
          </a:bodyPr>
          <a:lstStyle/>
          <a:p>
            <a:r>
              <a:rPr lang="en-US" sz="1400" b="1">
                <a:solidFill>
                  <a:srgbClr val="00B0F0"/>
                </a:solidFill>
                <a:latin typeface="CiscoSansTT Thin" panose="020B0203020201020303" pitchFamily="34" charset="0"/>
                <a:cs typeface="CiscoSansTT Thin" panose="020B0203020201020303" pitchFamily="34" charset="0"/>
              </a:rPr>
              <a:t>@mention </a:t>
            </a:r>
          </a:p>
          <a:p>
            <a:r>
              <a:rPr lang="en-US" sz="1400">
                <a:latin typeface="CiscoSansTT Thin" panose="020B0203020201020303" pitchFamily="34" charset="0"/>
                <a:cs typeface="CiscoSansTT Thin" panose="020B0203020201020303" pitchFamily="34" charset="0"/>
              </a:rPr>
              <a:t>To grab someone’s attention @mention their name. They will see @ against the Space, showing that their name has been tagged.</a:t>
            </a:r>
          </a:p>
        </p:txBody>
      </p:sp>
      <p:sp>
        <p:nvSpPr>
          <p:cNvPr id="15" name="TextBox 14">
            <a:extLst>
              <a:ext uri="{FF2B5EF4-FFF2-40B4-BE49-F238E27FC236}">
                <a16:creationId xmlns:a16="http://schemas.microsoft.com/office/drawing/2014/main" id="{7EFDBC70-A800-AF4E-98D7-C430B3143E78}"/>
              </a:ext>
            </a:extLst>
          </p:cNvPr>
          <p:cNvSpPr txBox="1"/>
          <p:nvPr/>
        </p:nvSpPr>
        <p:spPr>
          <a:xfrm>
            <a:off x="8555183" y="2182299"/>
            <a:ext cx="3484418" cy="1169551"/>
          </a:xfrm>
          <a:prstGeom prst="rect">
            <a:avLst/>
          </a:prstGeom>
          <a:noFill/>
        </p:spPr>
        <p:txBody>
          <a:bodyPr wrap="square" rtlCol="0">
            <a:spAutoFit/>
          </a:bodyPr>
          <a:lstStyle/>
          <a:p>
            <a:r>
              <a:rPr lang="en-US" sz="1400" b="1">
                <a:solidFill>
                  <a:srgbClr val="00B0F0"/>
                </a:solidFill>
                <a:latin typeface="CiscoSansTT Thin" panose="020B0203020201020303" pitchFamily="34" charset="0"/>
                <a:cs typeface="CiscoSansTT Thin" panose="020B0203020201020303" pitchFamily="34" charset="0"/>
              </a:rPr>
              <a:t>Give your message some personality </a:t>
            </a:r>
          </a:p>
          <a:p>
            <a:r>
              <a:rPr lang="en-US" sz="1400">
                <a:latin typeface="CiscoSansTT Thin" panose="020B0203020201020303" pitchFamily="34" charset="0"/>
                <a:cs typeface="CiscoSansTT Thin" panose="020B0203020201020303" pitchFamily="34" charset="0"/>
              </a:rPr>
              <a:t>You can customize your message by formatting the text, inserting emojis and gifs, or adding attachments and screen captures.</a:t>
            </a:r>
          </a:p>
        </p:txBody>
      </p:sp>
      <p:sp>
        <p:nvSpPr>
          <p:cNvPr id="16" name="TextBox 15">
            <a:extLst>
              <a:ext uri="{FF2B5EF4-FFF2-40B4-BE49-F238E27FC236}">
                <a16:creationId xmlns:a16="http://schemas.microsoft.com/office/drawing/2014/main" id="{D21FA3D3-5C4D-3647-A5A6-77EBCF8009E6}"/>
              </a:ext>
            </a:extLst>
          </p:cNvPr>
          <p:cNvSpPr txBox="1"/>
          <p:nvPr/>
        </p:nvSpPr>
        <p:spPr>
          <a:xfrm>
            <a:off x="8547101" y="5054779"/>
            <a:ext cx="3484418" cy="738664"/>
          </a:xfrm>
          <a:prstGeom prst="rect">
            <a:avLst/>
          </a:prstGeom>
          <a:noFill/>
        </p:spPr>
        <p:txBody>
          <a:bodyPr wrap="square" rtlCol="0">
            <a:spAutoFit/>
          </a:bodyPr>
          <a:lstStyle/>
          <a:p>
            <a:r>
              <a:rPr lang="en-US" sz="1400" b="1">
                <a:solidFill>
                  <a:srgbClr val="00B0F0"/>
                </a:solidFill>
                <a:latin typeface="CiscoSansTT Thin" panose="020B0203020201020303" pitchFamily="34" charset="0"/>
                <a:cs typeface="CiscoSansTT Thin" panose="020B0203020201020303" pitchFamily="34" charset="0"/>
              </a:rPr>
              <a:t>Answer a specific message in a thread</a:t>
            </a:r>
          </a:p>
          <a:p>
            <a:r>
              <a:rPr lang="en-US" sz="1400">
                <a:latin typeface="CiscoSansTT Thin" panose="020B0203020201020303" pitchFamily="34" charset="0"/>
                <a:cs typeface="CiscoSansTT Thin" panose="020B0203020201020303" pitchFamily="34" charset="0"/>
              </a:rPr>
              <a:t>Slide your mouse above the message and use the arrow option.</a:t>
            </a:r>
          </a:p>
        </p:txBody>
      </p:sp>
      <p:pic>
        <p:nvPicPr>
          <p:cNvPr id="18" name="Picture 17" descr="Timeline&#10;&#10;Description automatically generated">
            <a:extLst>
              <a:ext uri="{FF2B5EF4-FFF2-40B4-BE49-F238E27FC236}">
                <a16:creationId xmlns:a16="http://schemas.microsoft.com/office/drawing/2014/main" id="{5F2C4962-6454-A14F-9401-E5219EB83DC2}"/>
              </a:ext>
            </a:extLst>
          </p:cNvPr>
          <p:cNvPicPr>
            <a:picLocks noChangeAspect="1"/>
          </p:cNvPicPr>
          <p:nvPr/>
        </p:nvPicPr>
        <p:blipFill>
          <a:blip r:embed="rId3"/>
          <a:stretch>
            <a:fillRect/>
          </a:stretch>
        </p:blipFill>
        <p:spPr>
          <a:xfrm>
            <a:off x="8711048" y="3429000"/>
            <a:ext cx="2857500" cy="1536700"/>
          </a:xfrm>
          <a:prstGeom prst="rect">
            <a:avLst/>
          </a:prstGeom>
        </p:spPr>
      </p:pic>
      <p:pic>
        <p:nvPicPr>
          <p:cNvPr id="20" name="Picture 19" descr="Graphical user interface, text, application, chat or text message&#10;&#10;Description automatically generated">
            <a:extLst>
              <a:ext uri="{FF2B5EF4-FFF2-40B4-BE49-F238E27FC236}">
                <a16:creationId xmlns:a16="http://schemas.microsoft.com/office/drawing/2014/main" id="{FE586D55-CE2F-8143-B1B4-AFBD0AC57A4C}"/>
              </a:ext>
            </a:extLst>
          </p:cNvPr>
          <p:cNvPicPr>
            <a:picLocks noChangeAspect="1"/>
          </p:cNvPicPr>
          <p:nvPr/>
        </p:nvPicPr>
        <p:blipFill>
          <a:blip r:embed="rId4"/>
          <a:stretch>
            <a:fillRect/>
          </a:stretch>
        </p:blipFill>
        <p:spPr>
          <a:xfrm>
            <a:off x="4774624" y="5869709"/>
            <a:ext cx="3225800" cy="952500"/>
          </a:xfrm>
          <a:prstGeom prst="rect">
            <a:avLst/>
          </a:prstGeom>
        </p:spPr>
      </p:pic>
      <p:pic>
        <p:nvPicPr>
          <p:cNvPr id="22" name="Picture 21">
            <a:extLst>
              <a:ext uri="{FF2B5EF4-FFF2-40B4-BE49-F238E27FC236}">
                <a16:creationId xmlns:a16="http://schemas.microsoft.com/office/drawing/2014/main" id="{C9F93A57-7E65-7C47-8028-F2E8D7937B06}"/>
              </a:ext>
            </a:extLst>
          </p:cNvPr>
          <p:cNvPicPr>
            <a:picLocks noChangeAspect="1"/>
          </p:cNvPicPr>
          <p:nvPr/>
        </p:nvPicPr>
        <p:blipFill>
          <a:blip r:embed="rId5"/>
          <a:stretch>
            <a:fillRect/>
          </a:stretch>
        </p:blipFill>
        <p:spPr>
          <a:xfrm>
            <a:off x="8547101" y="5869709"/>
            <a:ext cx="3492500" cy="901700"/>
          </a:xfrm>
          <a:prstGeom prst="rect">
            <a:avLst/>
          </a:prstGeom>
        </p:spPr>
      </p:pic>
    </p:spTree>
    <p:extLst>
      <p:ext uri="{BB962C8B-B14F-4D97-AF65-F5344CB8AC3E}">
        <p14:creationId xmlns:p14="http://schemas.microsoft.com/office/powerpoint/2010/main" val="2164337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79143-B72E-9F4A-ADEB-BDC22CEFA9D7}"/>
              </a:ext>
            </a:extLst>
          </p:cNvPr>
          <p:cNvSpPr>
            <a:spLocks noGrp="1"/>
          </p:cNvSpPr>
          <p:nvPr>
            <p:ph type="title"/>
          </p:nvPr>
        </p:nvSpPr>
        <p:spPr/>
        <p:txBody>
          <a:bodyPr vert="horz" lIns="91440" tIns="45720" rIns="91440" bIns="45720" rtlCol="0" anchor="ctr">
            <a:normAutofit/>
          </a:bodyPr>
          <a:lstStyle/>
          <a:p>
            <a:r>
              <a:rPr lang="en-US">
                <a:solidFill>
                  <a:srgbClr val="00B0F0"/>
                </a:solidFill>
                <a:latin typeface="CiscoSans ExtraLight" panose="020B0303020201020303" pitchFamily="34" charset="0"/>
              </a:rPr>
              <a:t>Sort messages</a:t>
            </a:r>
          </a:p>
        </p:txBody>
      </p:sp>
      <p:sp>
        <p:nvSpPr>
          <p:cNvPr id="14" name="TextBox 13">
            <a:extLst>
              <a:ext uri="{FF2B5EF4-FFF2-40B4-BE49-F238E27FC236}">
                <a16:creationId xmlns:a16="http://schemas.microsoft.com/office/drawing/2014/main" id="{5F581E8F-A497-B24F-90A9-277FB18384FE}"/>
              </a:ext>
            </a:extLst>
          </p:cNvPr>
          <p:cNvSpPr txBox="1"/>
          <p:nvPr/>
        </p:nvSpPr>
        <p:spPr>
          <a:xfrm>
            <a:off x="6303819" y="863888"/>
            <a:ext cx="5999018" cy="5386090"/>
          </a:xfrm>
          <a:prstGeom prst="rect">
            <a:avLst/>
          </a:prstGeom>
          <a:noFill/>
        </p:spPr>
        <p:txBody>
          <a:bodyPr wrap="square" rtlCol="0">
            <a:spAutoFit/>
          </a:bodyPr>
          <a:lstStyle/>
          <a:p>
            <a:r>
              <a:rPr lang="en-US" sz="1600" b="1">
                <a:latin typeface="CiscoSansTT Thin" panose="020B0203020201020303" pitchFamily="34" charset="0"/>
                <a:cs typeface="CiscoSansTT Thin" panose="020B0203020201020303" pitchFamily="34" charset="0"/>
              </a:rPr>
              <a:t>Notifications: </a:t>
            </a:r>
            <a:r>
              <a:rPr lang="en-US" sz="1600">
                <a:latin typeface="CiscoSansTT Thin" panose="020B0203020201020303" pitchFamily="34" charset="0"/>
                <a:cs typeface="CiscoSansTT Thin" panose="020B0203020201020303" pitchFamily="34" charset="0"/>
              </a:rPr>
              <a:t>Shows a list of all spaces where you have notifications selected and something new happened. </a:t>
            </a:r>
          </a:p>
          <a:p>
            <a:endParaRPr lang="en-US" sz="1600">
              <a:latin typeface="CiscoSansTT Thin" panose="020B0203020201020303" pitchFamily="34" charset="0"/>
              <a:cs typeface="CiscoSansTT Thin" panose="020B0203020201020303" pitchFamily="34" charset="0"/>
            </a:endParaRPr>
          </a:p>
          <a:p>
            <a:r>
              <a:rPr lang="en-US" sz="1600" b="1">
                <a:latin typeface="CiscoSansTT Thin" panose="020B0203020201020303" pitchFamily="34" charset="0"/>
                <a:cs typeface="CiscoSansTT Thin" panose="020B0203020201020303" pitchFamily="34" charset="0"/>
              </a:rPr>
              <a:t>Unread: </a:t>
            </a:r>
            <a:r>
              <a:rPr lang="en-US" sz="1600">
                <a:latin typeface="CiscoSansTT Thin" panose="020B0203020201020303" pitchFamily="34" charset="0"/>
                <a:cs typeface="CiscoSansTT Thin" panose="020B0203020201020303" pitchFamily="34" charset="0"/>
              </a:rPr>
              <a:t>Shows all unread messages. </a:t>
            </a:r>
          </a:p>
          <a:p>
            <a:endParaRPr lang="en-US" sz="1600">
              <a:latin typeface="CiscoSansTT Thin" panose="020B0203020201020303" pitchFamily="34" charset="0"/>
              <a:cs typeface="CiscoSansTT Thin" panose="020B0203020201020303" pitchFamily="34" charset="0"/>
            </a:endParaRPr>
          </a:p>
          <a:p>
            <a:r>
              <a:rPr lang="en-US" sz="1600" b="1">
                <a:latin typeface="CiscoSansTT Thin" panose="020B0203020201020303" pitchFamily="34" charset="0"/>
                <a:cs typeface="CiscoSansTT Thin" panose="020B0203020201020303" pitchFamily="34" charset="0"/>
              </a:rPr>
              <a:t>Favorites: </a:t>
            </a:r>
            <a:r>
              <a:rPr lang="en-US" sz="1600">
                <a:latin typeface="CiscoSansTT Thin" panose="020B0203020201020303" pitchFamily="34" charset="0"/>
                <a:cs typeface="CiscoSansTT Thin" panose="020B0203020201020303" pitchFamily="34" charset="0"/>
              </a:rPr>
              <a:t>Shows a list of all spaces you marked as favorites. </a:t>
            </a:r>
          </a:p>
          <a:p>
            <a:endParaRPr lang="en-US" sz="1600">
              <a:latin typeface="CiscoSansTT Thin" panose="020B0203020201020303" pitchFamily="34" charset="0"/>
              <a:cs typeface="CiscoSansTT Thin" panose="020B0203020201020303" pitchFamily="34" charset="0"/>
            </a:endParaRPr>
          </a:p>
          <a:p>
            <a:r>
              <a:rPr lang="en-US" sz="1600" b="1">
                <a:latin typeface="CiscoSansTT Thin" panose="020B0203020201020303" pitchFamily="34" charset="0"/>
                <a:cs typeface="CiscoSansTT Thin" panose="020B0203020201020303" pitchFamily="34" charset="0"/>
              </a:rPr>
              <a:t>Hidden: </a:t>
            </a:r>
            <a:r>
              <a:rPr lang="en-US" sz="1600">
                <a:latin typeface="CiscoSansTT Thin" panose="020B0203020201020303" pitchFamily="34" charset="0"/>
                <a:cs typeface="CiscoSansTT Thin" panose="020B0203020201020303" pitchFamily="34" charset="0"/>
              </a:rPr>
              <a:t>Shows all of your hidden spaces. Hidden spaces no longer show in your spaces list. </a:t>
            </a:r>
          </a:p>
          <a:p>
            <a:endParaRPr lang="en-US" sz="1600">
              <a:latin typeface="CiscoSansTT Thin" panose="020B0203020201020303" pitchFamily="34" charset="0"/>
              <a:cs typeface="CiscoSansTT Thin" panose="020B0203020201020303" pitchFamily="34" charset="0"/>
            </a:endParaRPr>
          </a:p>
          <a:p>
            <a:r>
              <a:rPr lang="en-US" sz="1600" b="1">
                <a:latin typeface="CiscoSansTT Thin" panose="020B0203020201020303" pitchFamily="34" charset="0"/>
                <a:cs typeface="CiscoSansTT Thin" panose="020B0203020201020303" pitchFamily="34" charset="0"/>
              </a:rPr>
              <a:t>@mentions to me: </a:t>
            </a:r>
            <a:r>
              <a:rPr lang="en-US" sz="1600">
                <a:latin typeface="CiscoSansTT Thin" panose="020B0203020201020303" pitchFamily="34" charset="0"/>
                <a:cs typeface="CiscoSansTT Thin" panose="020B0203020201020303" pitchFamily="34" charset="0"/>
              </a:rPr>
              <a:t>Shows a list of all messages you have personally been @mentioned in. </a:t>
            </a:r>
            <a:br>
              <a:rPr lang="en-US" sz="1600">
                <a:latin typeface="CiscoSansTT Thin" panose="020B0203020201020303" pitchFamily="34" charset="0"/>
                <a:cs typeface="CiscoSansTT Thin" panose="020B0203020201020303" pitchFamily="34" charset="0"/>
              </a:rPr>
            </a:br>
            <a:endParaRPr lang="en-US" sz="1600">
              <a:latin typeface="CiscoSansTT Thin" panose="020B0203020201020303" pitchFamily="34" charset="0"/>
              <a:cs typeface="CiscoSansTT Thin" panose="020B0203020201020303" pitchFamily="34" charset="0"/>
            </a:endParaRPr>
          </a:p>
          <a:p>
            <a:r>
              <a:rPr lang="en-US" sz="1600" b="1">
                <a:latin typeface="CiscoSansTT Thin" panose="020B0203020201020303" pitchFamily="34" charset="0"/>
                <a:cs typeface="CiscoSansTT Thin" panose="020B0203020201020303" pitchFamily="34" charset="0"/>
              </a:rPr>
              <a:t>@mentions to all</a:t>
            </a:r>
            <a:r>
              <a:rPr lang="en-US" sz="1600">
                <a:latin typeface="CiscoSansTT Thin" panose="020B0203020201020303" pitchFamily="34" charset="0"/>
                <a:cs typeface="CiscoSansTT Thin" panose="020B0203020201020303" pitchFamily="34" charset="0"/>
              </a:rPr>
              <a:t>: Shows a list of all messages where everyone was @mentioned in spaces you are a member of. </a:t>
            </a:r>
          </a:p>
          <a:p>
            <a:endParaRPr lang="en-US" sz="1600">
              <a:latin typeface="CiscoSansTT Thin" panose="020B0203020201020303" pitchFamily="34" charset="0"/>
              <a:cs typeface="CiscoSansTT Thin" panose="020B0203020201020303" pitchFamily="34" charset="0"/>
            </a:endParaRPr>
          </a:p>
          <a:p>
            <a:r>
              <a:rPr lang="en-US" sz="1600" b="1">
                <a:latin typeface="CiscoSansTT Thin" panose="020B0203020201020303" pitchFamily="34" charset="0"/>
                <a:cs typeface="CiscoSansTT Thin" panose="020B0203020201020303" pitchFamily="34" charset="0"/>
              </a:rPr>
              <a:t>Threads: </a:t>
            </a:r>
            <a:r>
              <a:rPr lang="en-US" sz="1600">
                <a:latin typeface="CiscoSansTT Thin" panose="020B0203020201020303" pitchFamily="34" charset="0"/>
                <a:cs typeface="CiscoSansTT Thin" panose="020B0203020201020303" pitchFamily="34" charset="0"/>
              </a:rPr>
              <a:t>Shows a list of threads within chats and spaces. </a:t>
            </a:r>
          </a:p>
          <a:p>
            <a:endParaRPr lang="en-US" sz="1600">
              <a:latin typeface="CiscoSansTT Thin" panose="020B0203020201020303" pitchFamily="34" charset="0"/>
              <a:cs typeface="CiscoSansTT Thin" panose="020B0203020201020303" pitchFamily="34" charset="0"/>
            </a:endParaRPr>
          </a:p>
          <a:p>
            <a:r>
              <a:rPr lang="en-US" sz="1600" b="1">
                <a:latin typeface="CiscoSansTT Thin" panose="020B0203020201020303" pitchFamily="34" charset="0"/>
                <a:cs typeface="CiscoSansTT Thin" panose="020B0203020201020303" pitchFamily="34" charset="0"/>
              </a:rPr>
              <a:t>Flags: </a:t>
            </a:r>
            <a:r>
              <a:rPr lang="en-US" sz="1600">
                <a:latin typeface="CiscoSansTT Thin" panose="020B0203020201020303" pitchFamily="34" charset="0"/>
                <a:cs typeface="CiscoSansTT Thin" panose="020B0203020201020303" pitchFamily="34" charset="0"/>
              </a:rPr>
              <a:t>Shows a list of all messages you’ve flagged. </a:t>
            </a:r>
          </a:p>
          <a:p>
            <a:endParaRPr lang="en-US" sz="1600">
              <a:latin typeface="CiscoSansTT Thin" panose="020B0203020201020303" pitchFamily="34" charset="0"/>
              <a:cs typeface="CiscoSansTT Thin" panose="020B0203020201020303" pitchFamily="34" charset="0"/>
            </a:endParaRPr>
          </a:p>
          <a:p>
            <a:r>
              <a:rPr lang="en-US" sz="1600" b="1">
                <a:latin typeface="CiscoSansTT Thin" panose="020B0203020201020303" pitchFamily="34" charset="0"/>
                <a:cs typeface="CiscoSansTT Thin" panose="020B0203020201020303" pitchFamily="34" charset="0"/>
              </a:rPr>
              <a:t>Drafts: </a:t>
            </a:r>
            <a:r>
              <a:rPr lang="en-US" sz="1600">
                <a:latin typeface="CiscoSansTT Thin" panose="020B0203020201020303" pitchFamily="34" charset="0"/>
                <a:cs typeface="CiscoSansTT Thin" panose="020B0203020201020303" pitchFamily="34" charset="0"/>
              </a:rPr>
              <a:t>Shows a list of your drafted messages.</a:t>
            </a:r>
          </a:p>
        </p:txBody>
      </p:sp>
      <p:sp>
        <p:nvSpPr>
          <p:cNvPr id="3" name="TextBox 2">
            <a:extLst>
              <a:ext uri="{FF2B5EF4-FFF2-40B4-BE49-F238E27FC236}">
                <a16:creationId xmlns:a16="http://schemas.microsoft.com/office/drawing/2014/main" id="{EB64DB69-49FD-AD47-9028-06FBE0781D73}"/>
              </a:ext>
            </a:extLst>
          </p:cNvPr>
          <p:cNvSpPr txBox="1"/>
          <p:nvPr/>
        </p:nvSpPr>
        <p:spPr>
          <a:xfrm>
            <a:off x="838200" y="1429078"/>
            <a:ext cx="5257800" cy="523220"/>
          </a:xfrm>
          <a:prstGeom prst="rect">
            <a:avLst/>
          </a:prstGeom>
          <a:noFill/>
        </p:spPr>
        <p:txBody>
          <a:bodyPr wrap="square" rtlCol="0">
            <a:spAutoFit/>
          </a:bodyPr>
          <a:lstStyle/>
          <a:p>
            <a:r>
              <a:rPr lang="en-US" sz="1400">
                <a:latin typeface="CiscoSansTT Thin" panose="020B0203020201020303" pitchFamily="34" charset="0"/>
                <a:cs typeface="CiscoSansTT Thin" panose="020B0203020201020303" pitchFamily="34" charset="0"/>
              </a:rPr>
              <a:t>To help zoom in on priority items and avoid information overload, simply click the Filter icon and select:</a:t>
            </a:r>
          </a:p>
        </p:txBody>
      </p:sp>
      <p:pic>
        <p:nvPicPr>
          <p:cNvPr id="5" name="Picture 4" descr="Graphical user interface, application&#10;&#10;Description automatically generated">
            <a:extLst>
              <a:ext uri="{FF2B5EF4-FFF2-40B4-BE49-F238E27FC236}">
                <a16:creationId xmlns:a16="http://schemas.microsoft.com/office/drawing/2014/main" id="{6BD0A046-E3F3-9B45-8FE0-16902ED894D3}"/>
              </a:ext>
            </a:extLst>
          </p:cNvPr>
          <p:cNvPicPr>
            <a:picLocks noChangeAspect="1"/>
          </p:cNvPicPr>
          <p:nvPr/>
        </p:nvPicPr>
        <p:blipFill>
          <a:blip r:embed="rId2"/>
          <a:stretch>
            <a:fillRect/>
          </a:stretch>
        </p:blipFill>
        <p:spPr>
          <a:xfrm>
            <a:off x="838200" y="2388958"/>
            <a:ext cx="5257800" cy="3039964"/>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B78E934C-2065-B24E-88DB-9E4AC2A8E9D6}"/>
              </a:ext>
            </a:extLst>
          </p:cNvPr>
          <p:cNvPicPr>
            <a:picLocks noChangeAspect="1"/>
          </p:cNvPicPr>
          <p:nvPr/>
        </p:nvPicPr>
        <p:blipFill rotWithShape="1">
          <a:blip r:embed="rId3"/>
          <a:srcRect b="21322"/>
          <a:stretch/>
        </p:blipFill>
        <p:spPr>
          <a:xfrm>
            <a:off x="1428425" y="2667040"/>
            <a:ext cx="1748924" cy="28886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5352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79143-B72E-9F4A-ADEB-BDC22CEFA9D7}"/>
              </a:ext>
            </a:extLst>
          </p:cNvPr>
          <p:cNvSpPr>
            <a:spLocks noGrp="1"/>
          </p:cNvSpPr>
          <p:nvPr>
            <p:ph type="title"/>
          </p:nvPr>
        </p:nvSpPr>
        <p:spPr/>
        <p:txBody>
          <a:bodyPr vert="horz" lIns="91440" tIns="45720" rIns="91440" bIns="45720" rtlCol="0" anchor="ctr">
            <a:normAutofit/>
          </a:bodyPr>
          <a:lstStyle/>
          <a:p>
            <a:r>
              <a:rPr lang="en-US">
                <a:solidFill>
                  <a:srgbClr val="00B0F0"/>
                </a:solidFill>
                <a:latin typeface="CiscoSans ExtraLight" panose="020B0303020201020303" pitchFamily="34" charset="0"/>
              </a:rPr>
              <a:t>Search messages, files, and people</a:t>
            </a:r>
          </a:p>
        </p:txBody>
      </p:sp>
      <p:sp>
        <p:nvSpPr>
          <p:cNvPr id="14" name="TextBox 13">
            <a:extLst>
              <a:ext uri="{FF2B5EF4-FFF2-40B4-BE49-F238E27FC236}">
                <a16:creationId xmlns:a16="http://schemas.microsoft.com/office/drawing/2014/main" id="{5F581E8F-A497-B24F-90A9-277FB18384FE}"/>
              </a:ext>
            </a:extLst>
          </p:cNvPr>
          <p:cNvSpPr txBox="1"/>
          <p:nvPr/>
        </p:nvSpPr>
        <p:spPr>
          <a:xfrm>
            <a:off x="7176655" y="1651184"/>
            <a:ext cx="4767370" cy="2308324"/>
          </a:xfrm>
          <a:prstGeom prst="rect">
            <a:avLst/>
          </a:prstGeom>
          <a:noFill/>
        </p:spPr>
        <p:txBody>
          <a:bodyPr wrap="square" rtlCol="0">
            <a:spAutoFit/>
          </a:bodyPr>
          <a:lstStyle/>
          <a:p>
            <a:r>
              <a:rPr lang="en-US" sz="1600" b="1">
                <a:latin typeface="CiscoSansTT Thin" panose="020B0203020201020303" pitchFamily="34" charset="0"/>
                <a:cs typeface="CiscoSansTT Thin" panose="020B0203020201020303" pitchFamily="34" charset="0"/>
              </a:rPr>
              <a:t>Search for people or spaces </a:t>
            </a:r>
          </a:p>
          <a:p>
            <a:r>
              <a:rPr lang="en-US" sz="1600">
                <a:latin typeface="CiscoSansTT Thin" panose="020B0203020201020303" pitchFamily="34" charset="0"/>
                <a:cs typeface="CiscoSansTT Thin" panose="020B0203020201020303" pitchFamily="34" charset="0"/>
              </a:rPr>
              <a:t>Start typing the person or space name into the </a:t>
            </a:r>
            <a:r>
              <a:rPr lang="en-US" sz="1600" b="1">
                <a:latin typeface="CiscoSansTT Thin" panose="020B0203020201020303" pitchFamily="34" charset="0"/>
                <a:cs typeface="CiscoSansTT Thin" panose="020B0203020201020303" pitchFamily="34" charset="0"/>
              </a:rPr>
              <a:t>Search</a:t>
            </a:r>
            <a:r>
              <a:rPr lang="en-US" sz="1600">
                <a:latin typeface="CiscoSansTT Thin" panose="020B0203020201020303" pitchFamily="34" charset="0"/>
                <a:cs typeface="CiscoSansTT Thin" panose="020B0203020201020303" pitchFamily="34" charset="0"/>
              </a:rPr>
              <a:t> field.</a:t>
            </a:r>
          </a:p>
          <a:p>
            <a:endParaRPr lang="en-US" sz="1600">
              <a:latin typeface="CiscoSansTT Thin" panose="020B0203020201020303" pitchFamily="34" charset="0"/>
              <a:cs typeface="CiscoSansTT Thin" panose="020B0203020201020303" pitchFamily="34" charset="0"/>
            </a:endParaRPr>
          </a:p>
          <a:p>
            <a:r>
              <a:rPr lang="en-US" sz="1600" b="1">
                <a:latin typeface="CiscoSansTT Thin" panose="020B0203020201020303" pitchFamily="34" charset="0"/>
                <a:cs typeface="CiscoSansTT Thin" panose="020B0203020201020303" pitchFamily="34" charset="0"/>
              </a:rPr>
              <a:t>Search for content in a chat or space </a:t>
            </a:r>
          </a:p>
          <a:p>
            <a:r>
              <a:rPr lang="en-US" sz="1600">
                <a:latin typeface="CiscoSansTT Thin" panose="020B0203020201020303" pitchFamily="34" charset="0"/>
                <a:cs typeface="CiscoSansTT Thin" panose="020B0203020201020303" pitchFamily="34" charset="0"/>
              </a:rPr>
              <a:t>If you are looking for a chat message or file, click the </a:t>
            </a:r>
            <a:r>
              <a:rPr lang="en-US" sz="1600" b="1">
                <a:latin typeface="CiscoSansTT Thin" panose="020B0203020201020303" pitchFamily="34" charset="0"/>
                <a:cs typeface="CiscoSansTT Thin" panose="020B0203020201020303" pitchFamily="34" charset="0"/>
              </a:rPr>
              <a:t>Search</a:t>
            </a:r>
            <a:r>
              <a:rPr lang="en-US" sz="1600">
                <a:latin typeface="CiscoSansTT Thin" panose="020B0203020201020303" pitchFamily="34" charset="0"/>
                <a:cs typeface="CiscoSansTT Thin" panose="020B0203020201020303" pitchFamily="34" charset="0"/>
              </a:rPr>
              <a:t> icon within the chat or space. Then enter the keywords or document name in the search field.</a:t>
            </a:r>
          </a:p>
        </p:txBody>
      </p:sp>
      <p:sp>
        <p:nvSpPr>
          <p:cNvPr id="3" name="TextBox 2">
            <a:extLst>
              <a:ext uri="{FF2B5EF4-FFF2-40B4-BE49-F238E27FC236}">
                <a16:creationId xmlns:a16="http://schemas.microsoft.com/office/drawing/2014/main" id="{EB64DB69-49FD-AD47-9028-06FBE0781D73}"/>
              </a:ext>
            </a:extLst>
          </p:cNvPr>
          <p:cNvSpPr txBox="1"/>
          <p:nvPr/>
        </p:nvSpPr>
        <p:spPr>
          <a:xfrm>
            <a:off x="838200" y="1651184"/>
            <a:ext cx="5922818" cy="523220"/>
          </a:xfrm>
          <a:prstGeom prst="rect">
            <a:avLst/>
          </a:prstGeom>
          <a:noFill/>
        </p:spPr>
        <p:txBody>
          <a:bodyPr wrap="square" rtlCol="0">
            <a:spAutoFit/>
          </a:bodyPr>
          <a:lstStyle/>
          <a:p>
            <a:r>
              <a:rPr lang="en-US" sz="1400">
                <a:latin typeface="CiscoSansTT Thin" panose="020B0203020201020303" pitchFamily="34" charset="0"/>
                <a:cs typeface="CiscoSansTT Thin" panose="020B0203020201020303" pitchFamily="34" charset="0"/>
              </a:rPr>
              <a:t>Thanks to the advanced search feature, you can easily rediscover people, spaces, messages, and files. </a:t>
            </a:r>
          </a:p>
        </p:txBody>
      </p:sp>
      <p:sp>
        <p:nvSpPr>
          <p:cNvPr id="9" name="TextBox 8">
            <a:extLst>
              <a:ext uri="{FF2B5EF4-FFF2-40B4-BE49-F238E27FC236}">
                <a16:creationId xmlns:a16="http://schemas.microsoft.com/office/drawing/2014/main" id="{5652A01C-5FF7-5D42-BDDF-989C50AE6B1C}"/>
              </a:ext>
            </a:extLst>
          </p:cNvPr>
          <p:cNvSpPr txBox="1"/>
          <p:nvPr/>
        </p:nvSpPr>
        <p:spPr>
          <a:xfrm>
            <a:off x="7273637" y="4111357"/>
            <a:ext cx="4391890" cy="2462213"/>
          </a:xfrm>
          <a:prstGeom prst="rect">
            <a:avLst/>
          </a:prstGeom>
          <a:solidFill>
            <a:schemeClr val="bg2"/>
          </a:solidFill>
        </p:spPr>
        <p:txBody>
          <a:bodyPr wrap="square" rtlCol="0">
            <a:spAutoFit/>
          </a:bodyPr>
          <a:lstStyle/>
          <a:p>
            <a:r>
              <a:rPr lang="en-US" sz="1400" b="1">
                <a:latin typeface="CiscoSansTT Thin" panose="020B0203020201020303" pitchFamily="34" charset="0"/>
                <a:cs typeface="CiscoSansTT Thin" panose="020B0203020201020303" pitchFamily="34" charset="0"/>
              </a:rPr>
              <a:t>Tip: </a:t>
            </a:r>
          </a:p>
          <a:p>
            <a:r>
              <a:rPr lang="en-US" sz="1400">
                <a:latin typeface="CiscoSansTT Thin" panose="020B0203020201020303" pitchFamily="34" charset="0"/>
                <a:cs typeface="CiscoSansTT Thin" panose="020B0203020201020303" pitchFamily="34" charset="0"/>
              </a:rPr>
              <a:t>If needed, refine your search by first typing one of the following: </a:t>
            </a:r>
          </a:p>
          <a:p>
            <a:endParaRPr lang="en-US" sz="1400">
              <a:latin typeface="CiscoSansTT Thin" panose="020B0203020201020303" pitchFamily="34" charset="0"/>
              <a:cs typeface="CiscoSansTT Thin" panose="020B0203020201020303" pitchFamily="34" charset="0"/>
            </a:endParaRPr>
          </a:p>
          <a:p>
            <a:pPr marL="285750" indent="-285750">
              <a:buFont typeface="Arial" panose="020B0604020202020204" pitchFamily="34" charset="0"/>
              <a:buChar char="•"/>
            </a:pPr>
            <a:r>
              <a:rPr lang="en-US" sz="1400" b="1">
                <a:latin typeface="CiscoSansTT Thin" panose="020B0203020201020303" pitchFamily="34" charset="0"/>
                <a:cs typeface="CiscoSansTT Thin" panose="020B0203020201020303" pitchFamily="34" charset="0"/>
              </a:rPr>
              <a:t>In</a:t>
            </a:r>
            <a:r>
              <a:rPr lang="en-US" sz="1400">
                <a:latin typeface="CiscoSansTT Thin" panose="020B0203020201020303" pitchFamily="34" charset="0"/>
                <a:cs typeface="CiscoSansTT Thin" panose="020B0203020201020303" pitchFamily="34" charset="0"/>
              </a:rPr>
              <a:t>: Enter the name of the space and choose a space from the list.</a:t>
            </a:r>
          </a:p>
          <a:p>
            <a:pPr marL="285750" indent="-285750">
              <a:buFont typeface="Arial" panose="020B0604020202020204" pitchFamily="34" charset="0"/>
              <a:buChar char="•"/>
            </a:pPr>
            <a:r>
              <a:rPr lang="en-US" sz="1400" b="1">
                <a:latin typeface="CiscoSansTT Thin" panose="020B0203020201020303" pitchFamily="34" charset="0"/>
                <a:cs typeface="CiscoSansTT Thin" panose="020B0203020201020303" pitchFamily="34" charset="0"/>
              </a:rPr>
              <a:t>From</a:t>
            </a:r>
            <a:r>
              <a:rPr lang="en-US" sz="1400">
                <a:latin typeface="CiscoSansTT Thin" panose="020B0203020201020303" pitchFamily="34" charset="0"/>
                <a:cs typeface="CiscoSansTT Thin" panose="020B0203020201020303" pitchFamily="34" charset="0"/>
              </a:rPr>
              <a:t>: Enter the person's name and select the person from the list.</a:t>
            </a:r>
          </a:p>
          <a:p>
            <a:pPr marL="285750" indent="-285750">
              <a:buFont typeface="Arial" panose="020B0604020202020204" pitchFamily="34" charset="0"/>
              <a:buChar char="•"/>
            </a:pPr>
            <a:r>
              <a:rPr lang="en-US" sz="1400" b="1">
                <a:latin typeface="CiscoSansTT Thin" panose="020B0203020201020303" pitchFamily="34" charset="0"/>
                <a:cs typeface="CiscoSansTT Thin" panose="020B0203020201020303" pitchFamily="34" charset="0"/>
              </a:rPr>
              <a:t>With</a:t>
            </a:r>
            <a:r>
              <a:rPr lang="en-US" sz="1400">
                <a:latin typeface="CiscoSansTT Thin" panose="020B0203020201020303" pitchFamily="34" charset="0"/>
                <a:cs typeface="CiscoSansTT Thin" panose="020B0203020201020303" pitchFamily="34" charset="0"/>
              </a:rPr>
              <a:t>: Enter the person's name and select the person from the list. The results include spaces you are in with this person.</a:t>
            </a:r>
          </a:p>
        </p:txBody>
      </p:sp>
      <p:pic>
        <p:nvPicPr>
          <p:cNvPr id="17" name="Picture 16" descr="Graphical user interface, text, application&#10;&#10;Description automatically generated">
            <a:extLst>
              <a:ext uri="{FF2B5EF4-FFF2-40B4-BE49-F238E27FC236}">
                <a16:creationId xmlns:a16="http://schemas.microsoft.com/office/drawing/2014/main" id="{E8DF38BC-7FF5-614E-B099-EFB159A4B73F}"/>
              </a:ext>
            </a:extLst>
          </p:cNvPr>
          <p:cNvPicPr>
            <a:picLocks noChangeAspect="1"/>
          </p:cNvPicPr>
          <p:nvPr/>
        </p:nvPicPr>
        <p:blipFill>
          <a:blip r:embed="rId2"/>
          <a:stretch>
            <a:fillRect/>
          </a:stretch>
        </p:blipFill>
        <p:spPr>
          <a:xfrm>
            <a:off x="838200" y="2472433"/>
            <a:ext cx="5177559" cy="2974149"/>
          </a:xfrm>
          <a:prstGeom prst="rect">
            <a:avLst/>
          </a:prstGeom>
        </p:spPr>
      </p:pic>
    </p:spTree>
    <p:extLst>
      <p:ext uri="{BB962C8B-B14F-4D97-AF65-F5344CB8AC3E}">
        <p14:creationId xmlns:p14="http://schemas.microsoft.com/office/powerpoint/2010/main" val="261095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65CEFF-F922-3C4D-84B3-EE1561015061}"/>
              </a:ext>
            </a:extLst>
          </p:cNvPr>
          <p:cNvSpPr>
            <a:spLocks noGrp="1"/>
          </p:cNvSpPr>
          <p:nvPr>
            <p:ph type="title"/>
          </p:nvPr>
        </p:nvSpPr>
        <p:spPr>
          <a:xfrm>
            <a:off x="583689" y="2212975"/>
            <a:ext cx="5078396" cy="2432051"/>
          </a:xfrm>
        </p:spPr>
        <p:txBody>
          <a:bodyPr vert="horz" lIns="91440" tIns="45720" rIns="91440" bIns="45720" rtlCol="0" anchor="ctr">
            <a:normAutofit/>
          </a:bodyPr>
          <a:lstStyle/>
          <a:p>
            <a:pPr defTabSz="914400">
              <a:lnSpc>
                <a:spcPct val="90000"/>
              </a:lnSpc>
            </a:pPr>
            <a:r>
              <a:rPr lang="en-US" sz="4400">
                <a:solidFill>
                  <a:schemeClr val="bg2"/>
                </a:solidFill>
                <a:latin typeface="CiscoSans ExtraLight" panose="020B0303020201020303" pitchFamily="34" charset="0"/>
                <a:ea typeface="+mj-ea"/>
                <a:cs typeface="+mj-cs"/>
              </a:rPr>
              <a:t>Getting work done with calling and scheduling</a:t>
            </a:r>
          </a:p>
        </p:txBody>
      </p:sp>
      <p:pic>
        <p:nvPicPr>
          <p:cNvPr id="7" name="Picture Placeholder 6">
            <a:extLst>
              <a:ext uri="{FF2B5EF4-FFF2-40B4-BE49-F238E27FC236}">
                <a16:creationId xmlns:a16="http://schemas.microsoft.com/office/drawing/2014/main" id="{079FFCEB-EE64-EC4D-A7AA-5F0BF6135EFC}"/>
              </a:ext>
            </a:extLst>
          </p:cNvPr>
          <p:cNvPicPr>
            <a:picLocks noGrp="1" noChangeAspect="1"/>
          </p:cNvPicPr>
          <p:nvPr>
            <p:ph type="pic" sz="quarter" idx="10"/>
          </p:nvPr>
        </p:nvPicPr>
        <p:blipFill>
          <a:blip r:embed="rId2"/>
          <a:srcRect l="5477" r="5477"/>
          <a:stretch>
            <a:fillRect/>
          </a:stretch>
        </p:blipFill>
        <p:spPr/>
      </p:pic>
    </p:spTree>
    <p:extLst>
      <p:ext uri="{BB962C8B-B14F-4D97-AF65-F5344CB8AC3E}">
        <p14:creationId xmlns:p14="http://schemas.microsoft.com/office/powerpoint/2010/main" val="712276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79143-B72E-9F4A-ADEB-BDC22CEFA9D7}"/>
              </a:ext>
            </a:extLst>
          </p:cNvPr>
          <p:cNvSpPr>
            <a:spLocks noGrp="1"/>
          </p:cNvSpPr>
          <p:nvPr>
            <p:ph type="title"/>
          </p:nvPr>
        </p:nvSpPr>
        <p:spPr/>
        <p:txBody>
          <a:bodyPr/>
          <a:lstStyle/>
          <a:p>
            <a:r>
              <a:rPr lang="en-US">
                <a:solidFill>
                  <a:srgbClr val="00B0F0"/>
                </a:solidFill>
                <a:latin typeface="CiscoSans ExtraLight" panose="020B0303020201020303" pitchFamily="34" charset="0"/>
                <a:cs typeface="CiscoSansTT Thin" panose="020B0203020201020303" pitchFamily="34" charset="0"/>
              </a:rPr>
              <a:t>Starting and answering calls</a:t>
            </a:r>
            <a:endParaRPr lang="en-US">
              <a:latin typeface="CiscoSans ExtraLight" panose="020B0303020201020303" pitchFamily="34" charset="0"/>
            </a:endParaRPr>
          </a:p>
        </p:txBody>
      </p:sp>
      <p:sp>
        <p:nvSpPr>
          <p:cNvPr id="8" name="TextBox 7">
            <a:extLst>
              <a:ext uri="{FF2B5EF4-FFF2-40B4-BE49-F238E27FC236}">
                <a16:creationId xmlns:a16="http://schemas.microsoft.com/office/drawing/2014/main" id="{C12FBF86-B72E-CC4F-A9F5-7304323451E0}"/>
              </a:ext>
            </a:extLst>
          </p:cNvPr>
          <p:cNvSpPr txBox="1"/>
          <p:nvPr/>
        </p:nvSpPr>
        <p:spPr>
          <a:xfrm>
            <a:off x="827232" y="3075623"/>
            <a:ext cx="3484418" cy="738664"/>
          </a:xfrm>
          <a:prstGeom prst="rect">
            <a:avLst/>
          </a:prstGeom>
          <a:noFill/>
        </p:spPr>
        <p:txBody>
          <a:bodyPr wrap="square" rtlCol="0">
            <a:spAutoFit/>
          </a:bodyPr>
          <a:lstStyle/>
          <a:p>
            <a:r>
              <a:rPr lang="en-US" sz="1400" b="1">
                <a:solidFill>
                  <a:srgbClr val="00B0F0"/>
                </a:solidFill>
                <a:latin typeface="CiscoSansTT Thin" panose="020B0203020201020303" pitchFamily="34" charset="0"/>
                <a:cs typeface="CiscoSansTT Thin" panose="020B0203020201020303" pitchFamily="34" charset="0"/>
              </a:rPr>
              <a:t>Start a call </a:t>
            </a:r>
          </a:p>
          <a:p>
            <a:r>
              <a:rPr lang="en-US" sz="1400">
                <a:latin typeface="CiscoSansTT Thin" panose="020B0203020201020303" pitchFamily="34" charset="0"/>
                <a:cs typeface="CiscoSansTT Thin" panose="020B0203020201020303" pitchFamily="34" charset="0"/>
              </a:rPr>
              <a:t>There are different ways to call in Webex. One easy way is to:</a:t>
            </a:r>
          </a:p>
        </p:txBody>
      </p:sp>
      <p:sp>
        <p:nvSpPr>
          <p:cNvPr id="12" name="TextBox 11">
            <a:extLst>
              <a:ext uri="{FF2B5EF4-FFF2-40B4-BE49-F238E27FC236}">
                <a16:creationId xmlns:a16="http://schemas.microsoft.com/office/drawing/2014/main" id="{8FDAE4CA-C65B-AF4B-8E99-3461C06AFE53}"/>
              </a:ext>
            </a:extLst>
          </p:cNvPr>
          <p:cNvSpPr txBox="1"/>
          <p:nvPr/>
        </p:nvSpPr>
        <p:spPr>
          <a:xfrm>
            <a:off x="4774624" y="2182299"/>
            <a:ext cx="3484418" cy="3108543"/>
          </a:xfrm>
          <a:prstGeom prst="rect">
            <a:avLst/>
          </a:prstGeom>
          <a:noFill/>
        </p:spPr>
        <p:txBody>
          <a:bodyPr wrap="square" rtlCol="0">
            <a:spAutoFit/>
          </a:bodyPr>
          <a:lstStyle/>
          <a:p>
            <a:r>
              <a:rPr lang="en-US" sz="1400" b="1">
                <a:latin typeface="CiscoSansTT Thin" panose="020B0203020201020303" pitchFamily="34" charset="0"/>
                <a:cs typeface="CiscoSansTT Thin" panose="020B0203020201020303" pitchFamily="34" charset="0"/>
              </a:rPr>
              <a:t>Step 1 </a:t>
            </a:r>
          </a:p>
          <a:p>
            <a:r>
              <a:rPr lang="en-US" sz="1400">
                <a:latin typeface="CiscoSansTT Thin" panose="020B0203020201020303" pitchFamily="34" charset="0"/>
                <a:cs typeface="CiscoSansTT Thin" panose="020B0203020201020303" pitchFamily="34" charset="0"/>
              </a:rPr>
              <a:t>Click the Search field. </a:t>
            </a:r>
          </a:p>
          <a:p>
            <a:endParaRPr lang="en-US" sz="1400">
              <a:latin typeface="CiscoSansTT Thin" panose="020B0203020201020303" pitchFamily="34" charset="0"/>
              <a:cs typeface="CiscoSansTT Thin" panose="020B0203020201020303" pitchFamily="34" charset="0"/>
            </a:endParaRPr>
          </a:p>
          <a:p>
            <a:r>
              <a:rPr lang="en-US" sz="1400" b="1">
                <a:latin typeface="CiscoSansTT Thin" panose="020B0203020201020303" pitchFamily="34" charset="0"/>
                <a:cs typeface="CiscoSansTT Thin" panose="020B0203020201020303" pitchFamily="34" charset="0"/>
              </a:rPr>
              <a:t>Step 2 </a:t>
            </a:r>
          </a:p>
          <a:p>
            <a:r>
              <a:rPr lang="en-US" sz="1400">
                <a:latin typeface="CiscoSansTT Thin" panose="020B0203020201020303" pitchFamily="34" charset="0"/>
                <a:cs typeface="CiscoSansTT Thin" panose="020B0203020201020303" pitchFamily="34" charset="0"/>
              </a:rPr>
              <a:t>Start typing the name of the person or space you want to call. </a:t>
            </a:r>
          </a:p>
          <a:p>
            <a:endParaRPr lang="en-US" sz="1400">
              <a:latin typeface="CiscoSansTT Thin" panose="020B0203020201020303" pitchFamily="34" charset="0"/>
              <a:cs typeface="CiscoSansTT Thin" panose="020B0203020201020303" pitchFamily="34" charset="0"/>
            </a:endParaRPr>
          </a:p>
          <a:p>
            <a:r>
              <a:rPr lang="en-US" sz="1400" b="1">
                <a:latin typeface="CiscoSansTT Thin" panose="020B0203020201020303" pitchFamily="34" charset="0"/>
                <a:cs typeface="CiscoSansTT Thin" panose="020B0203020201020303" pitchFamily="34" charset="0"/>
              </a:rPr>
              <a:t>Step 3 </a:t>
            </a:r>
          </a:p>
          <a:p>
            <a:r>
              <a:rPr lang="en-US" sz="1400">
                <a:latin typeface="CiscoSansTT Thin" panose="020B0203020201020303" pitchFamily="34" charset="0"/>
                <a:cs typeface="CiscoSansTT Thin" panose="020B0203020201020303" pitchFamily="34" charset="0"/>
              </a:rPr>
              <a:t>Click the name of the person or space in the results list. </a:t>
            </a:r>
          </a:p>
          <a:p>
            <a:endParaRPr lang="en-US" sz="1400">
              <a:latin typeface="CiscoSansTT Thin" panose="020B0203020201020303" pitchFamily="34" charset="0"/>
              <a:cs typeface="CiscoSansTT Thin" panose="020B0203020201020303" pitchFamily="34" charset="0"/>
            </a:endParaRPr>
          </a:p>
          <a:p>
            <a:r>
              <a:rPr lang="en-US" sz="1400" b="1">
                <a:latin typeface="CiscoSansTT Thin" panose="020B0203020201020303" pitchFamily="34" charset="0"/>
                <a:cs typeface="CiscoSansTT Thin" panose="020B0203020201020303" pitchFamily="34" charset="0"/>
              </a:rPr>
              <a:t>Step 4 </a:t>
            </a:r>
          </a:p>
          <a:p>
            <a:r>
              <a:rPr lang="en-US" sz="1400">
                <a:latin typeface="CiscoSansTT Thin" panose="020B0203020201020303" pitchFamily="34" charset="0"/>
                <a:cs typeface="CiscoSansTT Thin" panose="020B0203020201020303" pitchFamily="34" charset="0"/>
              </a:rPr>
              <a:t>Click the Audio Call or Video Call icon at the top right of the space.</a:t>
            </a:r>
          </a:p>
        </p:txBody>
      </p:sp>
      <p:sp>
        <p:nvSpPr>
          <p:cNvPr id="14" name="TextBox 13">
            <a:extLst>
              <a:ext uri="{FF2B5EF4-FFF2-40B4-BE49-F238E27FC236}">
                <a16:creationId xmlns:a16="http://schemas.microsoft.com/office/drawing/2014/main" id="{5F581E8F-A497-B24F-90A9-277FB18384FE}"/>
              </a:ext>
            </a:extLst>
          </p:cNvPr>
          <p:cNvSpPr txBox="1"/>
          <p:nvPr/>
        </p:nvSpPr>
        <p:spPr>
          <a:xfrm>
            <a:off x="838200" y="2203182"/>
            <a:ext cx="3484418" cy="523220"/>
          </a:xfrm>
          <a:prstGeom prst="rect">
            <a:avLst/>
          </a:prstGeom>
          <a:noFill/>
        </p:spPr>
        <p:txBody>
          <a:bodyPr wrap="square" rtlCol="0">
            <a:spAutoFit/>
          </a:bodyPr>
          <a:lstStyle/>
          <a:p>
            <a:r>
              <a:rPr lang="en-US" sz="1400">
                <a:latin typeface="CiscoSansTT Thin" panose="020B0203020201020303" pitchFamily="34" charset="0"/>
                <a:cs typeface="CiscoSansTT Thin" panose="020B0203020201020303" pitchFamily="34" charset="0"/>
              </a:rPr>
              <a:t>You can start video and audio calls with individuals from 1:1 spaces.</a:t>
            </a:r>
          </a:p>
        </p:txBody>
      </p:sp>
      <p:sp>
        <p:nvSpPr>
          <p:cNvPr id="15" name="TextBox 14">
            <a:extLst>
              <a:ext uri="{FF2B5EF4-FFF2-40B4-BE49-F238E27FC236}">
                <a16:creationId xmlns:a16="http://schemas.microsoft.com/office/drawing/2014/main" id="{7EFDBC70-A800-AF4E-98D7-C430B3143E78}"/>
              </a:ext>
            </a:extLst>
          </p:cNvPr>
          <p:cNvSpPr txBox="1"/>
          <p:nvPr/>
        </p:nvSpPr>
        <p:spPr>
          <a:xfrm>
            <a:off x="8645816" y="3736570"/>
            <a:ext cx="3484418" cy="1815882"/>
          </a:xfrm>
          <a:prstGeom prst="rect">
            <a:avLst/>
          </a:prstGeom>
          <a:noFill/>
        </p:spPr>
        <p:txBody>
          <a:bodyPr wrap="square" rtlCol="0">
            <a:spAutoFit/>
          </a:bodyPr>
          <a:lstStyle/>
          <a:p>
            <a:r>
              <a:rPr lang="en-US" sz="1400" b="1">
                <a:solidFill>
                  <a:srgbClr val="00B0F0"/>
                </a:solidFill>
                <a:latin typeface="CiscoSansTT Thin" panose="020B0203020201020303" pitchFamily="34" charset="0"/>
                <a:cs typeface="CiscoSansTT Thin" panose="020B0203020201020303" pitchFamily="34" charset="0"/>
              </a:rPr>
              <a:t>Answer a Call </a:t>
            </a:r>
          </a:p>
          <a:p>
            <a:r>
              <a:rPr lang="en-US" sz="1400">
                <a:latin typeface="CiscoSansTT Thin" panose="020B0203020201020303" pitchFamily="34" charset="0"/>
                <a:cs typeface="CiscoSansTT Thin" panose="020B0203020201020303" pitchFamily="34" charset="0"/>
              </a:rPr>
              <a:t>When you receive a call, you’ll see a notification allowing you to:</a:t>
            </a:r>
          </a:p>
          <a:p>
            <a:endParaRPr lang="en-US" sz="1400">
              <a:latin typeface="CiscoSansTT Thin" panose="020B0203020201020303" pitchFamily="34" charset="0"/>
              <a:cs typeface="CiscoSansTT Thin" panose="020B0203020201020303" pitchFamily="34" charset="0"/>
            </a:endParaRPr>
          </a:p>
          <a:p>
            <a:pPr marL="285750" indent="-285750">
              <a:buFont typeface="Arial" panose="020B0604020202020204" pitchFamily="34" charset="0"/>
              <a:buChar char="•"/>
            </a:pPr>
            <a:r>
              <a:rPr lang="en-US" sz="1400">
                <a:latin typeface="CiscoSansTT Thin" panose="020B0203020201020303" pitchFamily="34" charset="0"/>
                <a:cs typeface="CiscoSansTT Thin" panose="020B0203020201020303" pitchFamily="34" charset="0"/>
              </a:rPr>
              <a:t>Answer: To take the call.</a:t>
            </a:r>
          </a:p>
          <a:p>
            <a:pPr marL="285750" indent="-285750">
              <a:buFont typeface="Arial" panose="020B0604020202020204" pitchFamily="34" charset="0"/>
              <a:buChar char="•"/>
            </a:pPr>
            <a:r>
              <a:rPr lang="en-US" sz="1400">
                <a:latin typeface="CiscoSansTT Thin" panose="020B0203020201020303" pitchFamily="34" charset="0"/>
                <a:cs typeface="CiscoSansTT Thin" panose="020B0203020201020303" pitchFamily="34" charset="0"/>
              </a:rPr>
              <a:t>Decline: If you can’t answer now.</a:t>
            </a:r>
          </a:p>
          <a:p>
            <a:pPr marL="285750" indent="-285750">
              <a:buFont typeface="Arial" panose="020B0604020202020204" pitchFamily="34" charset="0"/>
              <a:buChar char="•"/>
            </a:pPr>
            <a:r>
              <a:rPr lang="en-US" sz="1400">
                <a:latin typeface="CiscoSansTT Thin" panose="020B0203020201020303" pitchFamily="34" charset="0"/>
                <a:cs typeface="CiscoSansTT Thin" panose="020B0203020201020303" pitchFamily="34" charset="0"/>
              </a:rPr>
              <a:t>Message: If you want to answer with a chat message instead.</a:t>
            </a:r>
          </a:p>
        </p:txBody>
      </p:sp>
      <p:pic>
        <p:nvPicPr>
          <p:cNvPr id="4" name="Picture 3">
            <a:extLst>
              <a:ext uri="{FF2B5EF4-FFF2-40B4-BE49-F238E27FC236}">
                <a16:creationId xmlns:a16="http://schemas.microsoft.com/office/drawing/2014/main" id="{DB6EB04F-CF68-C84A-95D2-51B35E0A77C6}"/>
              </a:ext>
            </a:extLst>
          </p:cNvPr>
          <p:cNvPicPr>
            <a:picLocks noChangeAspect="1"/>
          </p:cNvPicPr>
          <p:nvPr/>
        </p:nvPicPr>
        <p:blipFill>
          <a:blip r:embed="rId2"/>
          <a:stretch>
            <a:fillRect/>
          </a:stretch>
        </p:blipFill>
        <p:spPr>
          <a:xfrm>
            <a:off x="8544213" y="1920955"/>
            <a:ext cx="3416300" cy="1524000"/>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8574871E-A96E-7146-A101-AF22EF78DAB8}"/>
              </a:ext>
            </a:extLst>
          </p:cNvPr>
          <p:cNvPicPr>
            <a:picLocks noChangeAspect="1"/>
          </p:cNvPicPr>
          <p:nvPr/>
        </p:nvPicPr>
        <p:blipFill>
          <a:blip r:embed="rId3"/>
          <a:stretch>
            <a:fillRect/>
          </a:stretch>
        </p:blipFill>
        <p:spPr>
          <a:xfrm>
            <a:off x="791441" y="3976832"/>
            <a:ext cx="3568700" cy="2146300"/>
          </a:xfrm>
          <a:prstGeom prst="rect">
            <a:avLst/>
          </a:prstGeom>
        </p:spPr>
      </p:pic>
    </p:spTree>
    <p:extLst>
      <p:ext uri="{BB962C8B-B14F-4D97-AF65-F5344CB8AC3E}">
        <p14:creationId xmlns:p14="http://schemas.microsoft.com/office/powerpoint/2010/main" val="4233671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CD8A-9D79-CB4B-9FB7-6A97D13CF0CC}"/>
              </a:ext>
            </a:extLst>
          </p:cNvPr>
          <p:cNvSpPr>
            <a:spLocks noGrp="1"/>
          </p:cNvSpPr>
          <p:nvPr>
            <p:ph type="title"/>
          </p:nvPr>
        </p:nvSpPr>
        <p:spPr/>
        <p:txBody>
          <a:bodyPr>
            <a:normAutofit/>
          </a:bodyPr>
          <a:lstStyle/>
          <a:p>
            <a:r>
              <a:rPr lang="en-US" sz="4000">
                <a:solidFill>
                  <a:srgbClr val="00B0F0"/>
                </a:solidFill>
                <a:latin typeface="CiscoSans ExtraLight" panose="020B0303020201020303" pitchFamily="34" charset="0"/>
                <a:cs typeface="CiscoSansTT Thin" panose="020B0203020201020303" pitchFamily="34" charset="0"/>
              </a:rPr>
              <a:t>Starting meetings in a space</a:t>
            </a:r>
          </a:p>
        </p:txBody>
      </p:sp>
      <p:sp>
        <p:nvSpPr>
          <p:cNvPr id="4" name="TextBox 3">
            <a:extLst>
              <a:ext uri="{FF2B5EF4-FFF2-40B4-BE49-F238E27FC236}">
                <a16:creationId xmlns:a16="http://schemas.microsoft.com/office/drawing/2014/main" id="{C86C409F-0E7A-5545-8AD0-56127878396F}"/>
              </a:ext>
            </a:extLst>
          </p:cNvPr>
          <p:cNvSpPr txBox="1"/>
          <p:nvPr/>
        </p:nvSpPr>
        <p:spPr>
          <a:xfrm>
            <a:off x="838200" y="1842654"/>
            <a:ext cx="10418618" cy="584775"/>
          </a:xfrm>
          <a:prstGeom prst="rect">
            <a:avLst/>
          </a:prstGeom>
          <a:noFill/>
        </p:spPr>
        <p:txBody>
          <a:bodyPr wrap="square" rtlCol="0">
            <a:spAutoFit/>
          </a:bodyPr>
          <a:lstStyle/>
          <a:p>
            <a:r>
              <a:rPr lang="en-US" sz="1600">
                <a:latin typeface="CiscoSans Thin" panose="020B0203020201020303" pitchFamily="34" charset="0"/>
              </a:rPr>
              <a:t>You can start a meeting directly from a space. Need to escalate from messaging to a meeting? You can also initiate an ad-hoc meeting just by clicking </a:t>
            </a:r>
            <a:r>
              <a:rPr lang="en-US" sz="1600" b="1">
                <a:latin typeface="CiscoSans Thin" panose="020B0203020201020303" pitchFamily="34" charset="0"/>
              </a:rPr>
              <a:t>Meet</a:t>
            </a:r>
            <a:r>
              <a:rPr lang="en-US" sz="1600">
                <a:latin typeface="CiscoSans Thin" panose="020B0203020201020303" pitchFamily="34" charset="0"/>
              </a:rPr>
              <a:t> in your space.</a:t>
            </a:r>
          </a:p>
        </p:txBody>
      </p:sp>
      <p:sp>
        <p:nvSpPr>
          <p:cNvPr id="5" name="TextBox 4">
            <a:extLst>
              <a:ext uri="{FF2B5EF4-FFF2-40B4-BE49-F238E27FC236}">
                <a16:creationId xmlns:a16="http://schemas.microsoft.com/office/drawing/2014/main" id="{F5597D00-5D0F-B543-AD20-B4FA58D5CEFB}"/>
              </a:ext>
            </a:extLst>
          </p:cNvPr>
          <p:cNvSpPr txBox="1"/>
          <p:nvPr/>
        </p:nvSpPr>
        <p:spPr>
          <a:xfrm>
            <a:off x="6851073" y="2742456"/>
            <a:ext cx="4502727" cy="2308324"/>
          </a:xfrm>
          <a:prstGeom prst="rect">
            <a:avLst/>
          </a:prstGeom>
          <a:noFill/>
        </p:spPr>
        <p:txBody>
          <a:bodyPr wrap="square" rtlCol="0">
            <a:spAutoFit/>
          </a:bodyPr>
          <a:lstStyle/>
          <a:p>
            <a:r>
              <a:rPr lang="en-US" sz="1600" dirty="0">
                <a:latin typeface="CiscoSans Thin" panose="020B0203020201020303" pitchFamily="34" charset="0"/>
              </a:rPr>
              <a:t>All team members that have “Smart Notifications” set up will get a ping that their team is meeting!</a:t>
            </a:r>
          </a:p>
          <a:p>
            <a:endParaRPr lang="en-US" sz="1600" dirty="0">
              <a:latin typeface="CiscoSans Thin" panose="020B0203020201020303" pitchFamily="34" charset="0"/>
            </a:endParaRPr>
          </a:p>
          <a:p>
            <a:r>
              <a:rPr lang="en-US" sz="1600" dirty="0">
                <a:latin typeface="CiscoSans Thin" panose="020B0203020201020303" pitchFamily="34" charset="0"/>
              </a:rPr>
              <a:t>And the green meet button will appear next to the space.</a:t>
            </a:r>
          </a:p>
          <a:p>
            <a:endParaRPr lang="en-US" sz="1600" dirty="0">
              <a:latin typeface="CiscoSans Thin" panose="020B0203020201020303" pitchFamily="34" charset="0"/>
            </a:endParaRPr>
          </a:p>
          <a:p>
            <a:r>
              <a:rPr lang="en-US" sz="1600" dirty="0">
                <a:latin typeface="CiscoSans Thin" panose="020B0203020201020303" pitchFamily="34" charset="0"/>
              </a:rPr>
              <a:t>They only need to click to join in!</a:t>
            </a:r>
          </a:p>
          <a:p>
            <a:endParaRPr lang="en-US" sz="1600" dirty="0">
              <a:latin typeface="CiscoSans Thin" panose="020B0203020201020303" pitchFamily="34" charset="0"/>
            </a:endParaRPr>
          </a:p>
        </p:txBody>
      </p:sp>
      <p:sp>
        <p:nvSpPr>
          <p:cNvPr id="6" name="TextBox 5">
            <a:extLst>
              <a:ext uri="{FF2B5EF4-FFF2-40B4-BE49-F238E27FC236}">
                <a16:creationId xmlns:a16="http://schemas.microsoft.com/office/drawing/2014/main" id="{F8E04C4B-CBEA-1A4A-BC57-AEBC19312363}"/>
              </a:ext>
            </a:extLst>
          </p:cNvPr>
          <p:cNvSpPr txBox="1"/>
          <p:nvPr/>
        </p:nvSpPr>
        <p:spPr>
          <a:xfrm>
            <a:off x="838200" y="5663110"/>
            <a:ext cx="5019323" cy="338554"/>
          </a:xfrm>
          <a:prstGeom prst="rect">
            <a:avLst/>
          </a:prstGeom>
          <a:noFill/>
        </p:spPr>
        <p:txBody>
          <a:bodyPr wrap="none" rtlCol="0">
            <a:spAutoFit/>
          </a:bodyPr>
          <a:lstStyle/>
          <a:p>
            <a:r>
              <a:rPr lang="en-US" sz="1600" b="1">
                <a:latin typeface="CiscoSans Thin" panose="020B0203020201020303" pitchFamily="34" charset="0"/>
              </a:rPr>
              <a:t>Tip: </a:t>
            </a:r>
            <a:r>
              <a:rPr lang="en-US" sz="1600">
                <a:latin typeface="CiscoSans Thin" panose="020B0203020201020303" pitchFamily="34" charset="0"/>
              </a:rPr>
              <a:t>Any member of the space can start the meeting.</a:t>
            </a:r>
          </a:p>
        </p:txBody>
      </p:sp>
      <p:pic>
        <p:nvPicPr>
          <p:cNvPr id="8" name="Picture 7" descr="Graphical user interface, text, application&#10;&#10;Description automatically generated">
            <a:extLst>
              <a:ext uri="{FF2B5EF4-FFF2-40B4-BE49-F238E27FC236}">
                <a16:creationId xmlns:a16="http://schemas.microsoft.com/office/drawing/2014/main" id="{F54D10F8-6CF3-BF46-A5F8-2472CAAC8786}"/>
              </a:ext>
            </a:extLst>
          </p:cNvPr>
          <p:cNvPicPr>
            <a:picLocks noChangeAspect="1"/>
          </p:cNvPicPr>
          <p:nvPr/>
        </p:nvPicPr>
        <p:blipFill>
          <a:blip r:embed="rId3"/>
          <a:stretch>
            <a:fillRect/>
          </a:stretch>
        </p:blipFill>
        <p:spPr>
          <a:xfrm>
            <a:off x="838200" y="2742456"/>
            <a:ext cx="4721514" cy="2688525"/>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D1D9EA3D-0729-964C-94C6-153E226302C5}"/>
              </a:ext>
            </a:extLst>
          </p:cNvPr>
          <p:cNvPicPr>
            <a:picLocks noChangeAspect="1"/>
          </p:cNvPicPr>
          <p:nvPr/>
        </p:nvPicPr>
        <p:blipFill rotWithShape="1">
          <a:blip r:embed="rId3"/>
          <a:srcRect l="91930" t="5731" b="87930"/>
          <a:stretch/>
        </p:blipFill>
        <p:spPr>
          <a:xfrm>
            <a:off x="4849481" y="2844224"/>
            <a:ext cx="1307421" cy="5847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482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79143-B72E-9F4A-ADEB-BDC22CEFA9D7}"/>
              </a:ext>
            </a:extLst>
          </p:cNvPr>
          <p:cNvSpPr>
            <a:spLocks noGrp="1"/>
          </p:cNvSpPr>
          <p:nvPr>
            <p:ph type="title"/>
          </p:nvPr>
        </p:nvSpPr>
        <p:spPr/>
        <p:txBody>
          <a:bodyPr/>
          <a:lstStyle/>
          <a:p>
            <a:r>
              <a:rPr lang="en-US">
                <a:solidFill>
                  <a:srgbClr val="00B0F0"/>
                </a:solidFill>
                <a:latin typeface="CiscoSans ExtraLight" panose="020B0303020201020303" pitchFamily="34" charset="0"/>
                <a:cs typeface="CiscoSansTT Thin" panose="020B0203020201020303" pitchFamily="34" charset="0"/>
              </a:rPr>
              <a:t>Invite someone from within a call</a:t>
            </a:r>
            <a:endParaRPr lang="en-US">
              <a:latin typeface="CiscoSans ExtraLight" panose="020B0303020201020303" pitchFamily="34" charset="0"/>
            </a:endParaRPr>
          </a:p>
        </p:txBody>
      </p:sp>
      <p:sp>
        <p:nvSpPr>
          <p:cNvPr id="12" name="TextBox 11">
            <a:extLst>
              <a:ext uri="{FF2B5EF4-FFF2-40B4-BE49-F238E27FC236}">
                <a16:creationId xmlns:a16="http://schemas.microsoft.com/office/drawing/2014/main" id="{8FDAE4CA-C65B-AF4B-8E99-3461C06AFE53}"/>
              </a:ext>
            </a:extLst>
          </p:cNvPr>
          <p:cNvSpPr txBox="1"/>
          <p:nvPr/>
        </p:nvSpPr>
        <p:spPr>
          <a:xfrm>
            <a:off x="838200" y="2136132"/>
            <a:ext cx="4135582" cy="3539430"/>
          </a:xfrm>
          <a:prstGeom prst="rect">
            <a:avLst/>
          </a:prstGeom>
          <a:noFill/>
        </p:spPr>
        <p:txBody>
          <a:bodyPr wrap="square" rtlCol="0">
            <a:spAutoFit/>
          </a:bodyPr>
          <a:lstStyle/>
          <a:p>
            <a:r>
              <a:rPr lang="en-US" sz="1400">
                <a:latin typeface="CiscoSans Thin" panose="020B0203020201020303" pitchFamily="34" charset="0"/>
              </a:rPr>
              <a:t>When a call is running in a space, you may wish to invite someone as a guest but not add them to the space. To do this when on the call: </a:t>
            </a:r>
          </a:p>
          <a:p>
            <a:endParaRPr lang="en-US" sz="1400">
              <a:latin typeface="CiscoSans Thin" panose="020B0203020201020303" pitchFamily="34" charset="0"/>
            </a:endParaRPr>
          </a:p>
          <a:p>
            <a:r>
              <a:rPr lang="en-US" sz="1400" b="1">
                <a:latin typeface="CiscoSans Thin" panose="020B0203020201020303" pitchFamily="34" charset="0"/>
              </a:rPr>
              <a:t>Step 1 </a:t>
            </a:r>
          </a:p>
          <a:p>
            <a:r>
              <a:rPr lang="en-US" sz="1400">
                <a:latin typeface="CiscoSans Thin" panose="020B0203020201020303" pitchFamily="34" charset="0"/>
              </a:rPr>
              <a:t>Click the "..." icon in the meeting window. </a:t>
            </a:r>
          </a:p>
          <a:p>
            <a:endParaRPr lang="en-US" sz="1400">
              <a:latin typeface="CiscoSans Thin" panose="020B0203020201020303" pitchFamily="34" charset="0"/>
            </a:endParaRPr>
          </a:p>
          <a:p>
            <a:endParaRPr lang="en-US" sz="1400" b="1">
              <a:latin typeface="CiscoSans Thin" panose="020B0203020201020303" pitchFamily="34" charset="0"/>
            </a:endParaRPr>
          </a:p>
          <a:p>
            <a:endParaRPr lang="en-US" sz="1400" b="1">
              <a:latin typeface="CiscoSans Thin" panose="020B0203020201020303" pitchFamily="34" charset="0"/>
            </a:endParaRPr>
          </a:p>
          <a:p>
            <a:endParaRPr lang="en-US" sz="1400" b="1">
              <a:latin typeface="CiscoSans Thin" panose="020B0203020201020303" pitchFamily="34" charset="0"/>
            </a:endParaRPr>
          </a:p>
          <a:p>
            <a:r>
              <a:rPr lang="en-US" sz="1400" b="1">
                <a:latin typeface="CiscoSans Thin" panose="020B0203020201020303" pitchFamily="34" charset="0"/>
              </a:rPr>
              <a:t>Step 2 </a:t>
            </a:r>
          </a:p>
          <a:p>
            <a:r>
              <a:rPr lang="en-US" sz="1400">
                <a:latin typeface="CiscoSans Thin" panose="020B0203020201020303" pitchFamily="34" charset="0"/>
              </a:rPr>
              <a:t>Click </a:t>
            </a:r>
            <a:r>
              <a:rPr lang="en-US" sz="1400" b="1">
                <a:latin typeface="CiscoSans Thin" panose="020B0203020201020303" pitchFamily="34" charset="0"/>
              </a:rPr>
              <a:t>Invite guests to meeting. </a:t>
            </a:r>
          </a:p>
          <a:p>
            <a:endParaRPr lang="en-US" sz="1400">
              <a:latin typeface="CiscoSans Thin" panose="020B0203020201020303" pitchFamily="34" charset="0"/>
            </a:endParaRPr>
          </a:p>
          <a:p>
            <a:r>
              <a:rPr lang="en-US" sz="1400" b="1">
                <a:latin typeface="CiscoSans Thin" panose="020B0203020201020303" pitchFamily="34" charset="0"/>
              </a:rPr>
              <a:t>Step 3 </a:t>
            </a:r>
          </a:p>
          <a:p>
            <a:r>
              <a:rPr lang="en-US" sz="1400">
                <a:latin typeface="CiscoSans Thin" panose="020B0203020201020303" pitchFamily="34" charset="0"/>
              </a:rPr>
              <a:t>Type the name of the person you want to invite or their email address.</a:t>
            </a:r>
            <a:endParaRPr lang="en-US" sz="1400">
              <a:latin typeface="CiscoSans Thin" panose="020B0203020201020303" pitchFamily="34" charset="0"/>
              <a:cs typeface="CiscoSansTT Thin" panose="020B0203020201020303" pitchFamily="34" charset="0"/>
            </a:endParaRPr>
          </a:p>
        </p:txBody>
      </p:sp>
      <p:pic>
        <p:nvPicPr>
          <p:cNvPr id="5" name="Picture 4">
            <a:extLst>
              <a:ext uri="{FF2B5EF4-FFF2-40B4-BE49-F238E27FC236}">
                <a16:creationId xmlns:a16="http://schemas.microsoft.com/office/drawing/2014/main" id="{33EB3A12-5622-8043-80F5-3E56EAC9B79F}"/>
              </a:ext>
            </a:extLst>
          </p:cNvPr>
          <p:cNvPicPr>
            <a:picLocks noChangeAspect="1"/>
          </p:cNvPicPr>
          <p:nvPr/>
        </p:nvPicPr>
        <p:blipFill rotWithShape="1">
          <a:blip r:embed="rId2"/>
          <a:srcRect t="6265" r="22225" b="15208"/>
          <a:stretch/>
        </p:blipFill>
        <p:spPr>
          <a:xfrm>
            <a:off x="893620" y="3512130"/>
            <a:ext cx="716972" cy="658940"/>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3904DC10-A694-9D46-88AF-8FD439A5D58D}"/>
              </a:ext>
            </a:extLst>
          </p:cNvPr>
          <p:cNvPicPr>
            <a:picLocks noChangeAspect="1"/>
          </p:cNvPicPr>
          <p:nvPr/>
        </p:nvPicPr>
        <p:blipFill>
          <a:blip r:embed="rId3"/>
          <a:stretch>
            <a:fillRect/>
          </a:stretch>
        </p:blipFill>
        <p:spPr>
          <a:xfrm>
            <a:off x="5396345" y="2136132"/>
            <a:ext cx="6165273" cy="3585478"/>
          </a:xfrm>
          <a:prstGeom prst="rect">
            <a:avLst/>
          </a:prstGeom>
        </p:spPr>
      </p:pic>
    </p:spTree>
    <p:extLst>
      <p:ext uri="{BB962C8B-B14F-4D97-AF65-F5344CB8AC3E}">
        <p14:creationId xmlns:p14="http://schemas.microsoft.com/office/powerpoint/2010/main" val="1756212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DCD2147-8CB9-A148-B32B-13F41D02F07D}"/>
              </a:ext>
            </a:extLst>
          </p:cNvPr>
          <p:cNvSpPr>
            <a:spLocks noGrp="1"/>
          </p:cNvSpPr>
          <p:nvPr>
            <p:ph sz="half" idx="2"/>
          </p:nvPr>
        </p:nvSpPr>
        <p:spPr/>
        <p:txBody>
          <a:bodyPr>
            <a:normAutofit/>
          </a:bodyPr>
          <a:lstStyle/>
          <a:p>
            <a:pPr marL="0" indent="0">
              <a:buNone/>
            </a:pPr>
            <a:r>
              <a:rPr lang="en-US" sz="2000">
                <a:latin typeface="CiscoSansTT Thin" panose="020B0203020201020303" pitchFamily="34" charset="0"/>
                <a:cs typeface="CiscoSansTT Thin" panose="020B0203020201020303" pitchFamily="34" charset="0"/>
              </a:rPr>
              <a:t>Here’s what’s included</a:t>
            </a:r>
          </a:p>
          <a:p>
            <a:r>
              <a:rPr lang="en-US" sz="2000">
                <a:latin typeface="CiscoSansTT Thin" panose="020B0203020201020303" pitchFamily="34" charset="0"/>
                <a:cs typeface="CiscoSansTT Thin" panose="020B0203020201020303" pitchFamily="34" charset="0"/>
              </a:rPr>
              <a:t>Overview of Webex</a:t>
            </a:r>
          </a:p>
          <a:p>
            <a:r>
              <a:rPr lang="en-US" sz="2000">
                <a:latin typeface="CiscoSansTT Thin" panose="020B0203020201020303" pitchFamily="34" charset="0"/>
                <a:cs typeface="CiscoSansTT Thin" panose="020B0203020201020303" pitchFamily="34" charset="0"/>
              </a:rPr>
              <a:t>Who can use Webex</a:t>
            </a:r>
          </a:p>
          <a:p>
            <a:r>
              <a:rPr lang="en-US" sz="2000">
                <a:latin typeface="CiscoSansTT Thin" panose="020B0203020201020303" pitchFamily="34" charset="0"/>
                <a:cs typeface="CiscoSansTT Thin" panose="020B0203020201020303" pitchFamily="34" charset="0"/>
              </a:rPr>
              <a:t>How to quickly install and customize the tool</a:t>
            </a:r>
          </a:p>
          <a:p>
            <a:r>
              <a:rPr lang="en-US" sz="2000">
                <a:latin typeface="CiscoSansTT Thin" panose="020B0203020201020303" pitchFamily="34" charset="0"/>
                <a:cs typeface="CiscoSansTT Thin" panose="020B0203020201020303" pitchFamily="34" charset="0"/>
              </a:rPr>
              <a:t>How to use messaging, searching, meetings</a:t>
            </a:r>
          </a:p>
          <a:p>
            <a:r>
              <a:rPr lang="en-US" sz="2000">
                <a:latin typeface="CiscoSansTT Thin" panose="020B0203020201020303" pitchFamily="34" charset="0"/>
                <a:cs typeface="CiscoSansTT Thin" panose="020B0203020201020303" pitchFamily="34" charset="0"/>
              </a:rPr>
              <a:t>How to seamlessly use a video device with Webex</a:t>
            </a:r>
          </a:p>
          <a:p>
            <a:r>
              <a:rPr lang="en-US" sz="2000">
                <a:latin typeface="CiscoSansTT Thin" panose="020B0203020201020303" pitchFamily="34" charset="0"/>
                <a:cs typeface="CiscoSansTT Thin" panose="020B0203020201020303" pitchFamily="34" charset="0"/>
              </a:rPr>
              <a:t>Useful links and handy tips</a:t>
            </a:r>
          </a:p>
        </p:txBody>
      </p:sp>
      <p:sp>
        <p:nvSpPr>
          <p:cNvPr id="4" name="Title 3">
            <a:extLst>
              <a:ext uri="{FF2B5EF4-FFF2-40B4-BE49-F238E27FC236}">
                <a16:creationId xmlns:a16="http://schemas.microsoft.com/office/drawing/2014/main" id="{6E22BA36-1D17-F742-A1B3-ECA02543EB41}"/>
              </a:ext>
            </a:extLst>
          </p:cNvPr>
          <p:cNvSpPr>
            <a:spLocks noGrp="1"/>
          </p:cNvSpPr>
          <p:nvPr>
            <p:ph type="title"/>
          </p:nvPr>
        </p:nvSpPr>
        <p:spPr/>
        <p:txBody>
          <a:bodyPr/>
          <a:lstStyle/>
          <a:p>
            <a:r>
              <a:rPr lang="en-US">
                <a:solidFill>
                  <a:srgbClr val="00B0F0"/>
                </a:solidFill>
                <a:latin typeface="CiscoSans ExtraLight" panose="020B0303020201020303" pitchFamily="34" charset="0"/>
                <a:cs typeface="CiscoSansTT Thin" panose="020B0203020201020303" pitchFamily="34" charset="0"/>
              </a:rPr>
              <a:t>We’ve got you</a:t>
            </a:r>
          </a:p>
        </p:txBody>
      </p:sp>
      <p:sp>
        <p:nvSpPr>
          <p:cNvPr id="5" name="Content Placeholder 4">
            <a:extLst>
              <a:ext uri="{FF2B5EF4-FFF2-40B4-BE49-F238E27FC236}">
                <a16:creationId xmlns:a16="http://schemas.microsoft.com/office/drawing/2014/main" id="{61CDD27E-2585-EC40-9A67-AE1FF19725A3}"/>
              </a:ext>
            </a:extLst>
          </p:cNvPr>
          <p:cNvSpPr>
            <a:spLocks noGrp="1"/>
          </p:cNvSpPr>
          <p:nvPr>
            <p:ph sz="half" idx="1"/>
          </p:nvPr>
        </p:nvSpPr>
        <p:spPr/>
        <p:txBody>
          <a:bodyPr>
            <a:normAutofit/>
          </a:bodyPr>
          <a:lstStyle/>
          <a:p>
            <a:r>
              <a:rPr lang="en-US" sz="2000">
                <a:latin typeface="CiscoSansTT Thin" panose="020B0203020201020303" pitchFamily="34" charset="0"/>
                <a:cs typeface="CiscoSansTT Thin" panose="020B0203020201020303" pitchFamily="34" charset="0"/>
              </a:rPr>
              <a:t>Learning how to navigate a new app can be tricky. We’ll show you everything you need to know about using Cisco Webex. </a:t>
            </a:r>
          </a:p>
          <a:p>
            <a:r>
              <a:rPr lang="en-US" sz="2000">
                <a:latin typeface="CiscoSansTT Thin" panose="020B0203020201020303" pitchFamily="34" charset="0"/>
                <a:cs typeface="CiscoSansTT Thin" panose="020B0203020201020303" pitchFamily="34" charset="0"/>
              </a:rPr>
              <a:t>Do you manage projects, people, sales, customers, or technical tickets? Do you need to communicate more effectively with colleagues or students? </a:t>
            </a:r>
          </a:p>
          <a:p>
            <a:r>
              <a:rPr lang="en-US" sz="2000">
                <a:latin typeface="CiscoSansTT Thin" panose="020B0203020201020303" pitchFamily="34" charset="0"/>
                <a:cs typeface="CiscoSansTT Thin" panose="020B0203020201020303" pitchFamily="34" charset="0"/>
              </a:rPr>
              <a:t>This essential guide will show you how easily Webex can fit into your workday by streamlining messaging, meetings, whiteboards, and file sharing all in one app.</a:t>
            </a:r>
          </a:p>
        </p:txBody>
      </p:sp>
    </p:spTree>
    <p:extLst>
      <p:ext uri="{BB962C8B-B14F-4D97-AF65-F5344CB8AC3E}">
        <p14:creationId xmlns:p14="http://schemas.microsoft.com/office/powerpoint/2010/main" val="1448808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E72637-7BBB-6049-AF10-CC270189E8BE}"/>
              </a:ext>
            </a:extLst>
          </p:cNvPr>
          <p:cNvSpPr txBox="1"/>
          <p:nvPr/>
        </p:nvSpPr>
        <p:spPr>
          <a:xfrm>
            <a:off x="4310743" y="2195306"/>
            <a:ext cx="3738553" cy="3600986"/>
          </a:xfrm>
          <a:prstGeom prst="rect">
            <a:avLst/>
          </a:prstGeom>
          <a:noFill/>
        </p:spPr>
        <p:txBody>
          <a:bodyPr wrap="square" rtlCol="0">
            <a:spAutoFit/>
          </a:bodyPr>
          <a:lstStyle/>
          <a:p>
            <a:r>
              <a:rPr lang="en-US" sz="1600">
                <a:solidFill>
                  <a:srgbClr val="00B0F0"/>
                </a:solidFill>
                <a:latin typeface="CiscoSans Thin" panose="020B0203020201020303" pitchFamily="34" charset="0"/>
                <a:cs typeface="CiscoSansTT Thin" panose="020B0203020201020303" pitchFamily="34" charset="0"/>
              </a:rPr>
              <a:t>Outside a meeting</a:t>
            </a:r>
          </a:p>
          <a:p>
            <a:endParaRPr lang="en-US" sz="1600">
              <a:latin typeface="CiscoSans Thin" panose="020B0203020201020303" pitchFamily="34" charset="0"/>
              <a:cs typeface="CiscoSansTT Thin" panose="020B0203020201020303" pitchFamily="34" charset="0"/>
            </a:endParaRPr>
          </a:p>
          <a:p>
            <a:r>
              <a:rPr lang="en-US" sz="1400" b="1">
                <a:latin typeface="CiscoSans Thin" panose="020B0203020201020303" pitchFamily="34" charset="0"/>
                <a:cs typeface="CiscoSansTT Thin" panose="020B0203020201020303" pitchFamily="34" charset="0"/>
              </a:rPr>
              <a:t>Step 1 </a:t>
            </a:r>
          </a:p>
          <a:p>
            <a:r>
              <a:rPr lang="en-US" sz="1400">
                <a:latin typeface="CiscoSans Thin" panose="020B0203020201020303" pitchFamily="34" charset="0"/>
              </a:rPr>
              <a:t>Click the space where you want to share the whiteboard.</a:t>
            </a:r>
          </a:p>
          <a:p>
            <a:endParaRPr lang="en-US" sz="1400">
              <a:latin typeface="CiscoSans Thin" panose="020B0203020201020303" pitchFamily="34" charset="0"/>
              <a:cs typeface="CiscoSansTT Thin" panose="020B0203020201020303" pitchFamily="34" charset="0"/>
            </a:endParaRPr>
          </a:p>
          <a:p>
            <a:r>
              <a:rPr lang="en-US" sz="1400" b="1">
                <a:latin typeface="CiscoSans Thin" panose="020B0203020201020303" pitchFamily="34" charset="0"/>
                <a:cs typeface="CiscoSansTT Thin" panose="020B0203020201020303" pitchFamily="34" charset="0"/>
              </a:rPr>
              <a:t>Step 2 </a:t>
            </a:r>
          </a:p>
          <a:p>
            <a:r>
              <a:rPr lang="en-US" sz="1400">
                <a:latin typeface="CiscoSans Thin" panose="020B0203020201020303" pitchFamily="34" charset="0"/>
              </a:rPr>
              <a:t>Click the </a:t>
            </a:r>
            <a:r>
              <a:rPr lang="en-US" sz="1400" b="1">
                <a:latin typeface="CiscoSans Thin" panose="020B0203020201020303" pitchFamily="34" charset="0"/>
              </a:rPr>
              <a:t>Content</a:t>
            </a:r>
            <a:r>
              <a:rPr lang="en-US" sz="1400">
                <a:latin typeface="CiscoSans Thin" panose="020B0203020201020303" pitchFamily="34" charset="0"/>
              </a:rPr>
              <a:t> tab. </a:t>
            </a:r>
          </a:p>
          <a:p>
            <a:endParaRPr lang="en-US" sz="1400">
              <a:latin typeface="CiscoSans Thin" panose="020B0203020201020303" pitchFamily="34" charset="0"/>
              <a:cs typeface="CiscoSansTT Thin" panose="020B0203020201020303" pitchFamily="34" charset="0"/>
            </a:endParaRPr>
          </a:p>
          <a:p>
            <a:r>
              <a:rPr lang="en-US" sz="1400" b="1">
                <a:latin typeface="CiscoSans Thin" panose="020B0203020201020303" pitchFamily="34" charset="0"/>
                <a:cs typeface="CiscoSansTT Thin" panose="020B0203020201020303" pitchFamily="34" charset="0"/>
              </a:rPr>
              <a:t>Step 3 </a:t>
            </a:r>
          </a:p>
          <a:p>
            <a:r>
              <a:rPr lang="en-US" sz="1400">
                <a:latin typeface="CiscoSans Thin" panose="020B0203020201020303" pitchFamily="34" charset="0"/>
              </a:rPr>
              <a:t>Click </a:t>
            </a:r>
            <a:r>
              <a:rPr lang="en-US" sz="1400" b="1">
                <a:latin typeface="CiscoSans Thin" panose="020B0203020201020303" pitchFamily="34" charset="0"/>
              </a:rPr>
              <a:t>Whiteboards</a:t>
            </a:r>
            <a:r>
              <a:rPr lang="en-US" sz="1400">
                <a:latin typeface="CiscoSans Thin" panose="020B0203020201020303" pitchFamily="34" charset="0"/>
              </a:rPr>
              <a:t>.</a:t>
            </a:r>
          </a:p>
          <a:p>
            <a:endParaRPr lang="en-US" sz="1400">
              <a:latin typeface="CiscoSans Thin" panose="020B0203020201020303" pitchFamily="34" charset="0"/>
              <a:cs typeface="CiscoSansTT Thin" panose="020B0203020201020303" pitchFamily="34" charset="0"/>
            </a:endParaRPr>
          </a:p>
          <a:p>
            <a:r>
              <a:rPr lang="en-US" sz="1400" b="1">
                <a:latin typeface="CiscoSans Thin" panose="020B0203020201020303" pitchFamily="34" charset="0"/>
              </a:rPr>
              <a:t>Step 4 </a:t>
            </a:r>
          </a:p>
          <a:p>
            <a:r>
              <a:rPr lang="en-US" sz="1400">
                <a:latin typeface="CiscoSans Thin" panose="020B0203020201020303" pitchFamily="34" charset="0"/>
              </a:rPr>
              <a:t>Click </a:t>
            </a:r>
            <a:r>
              <a:rPr lang="en-US" sz="1400" b="1">
                <a:latin typeface="CiscoSans Thin" panose="020B0203020201020303" pitchFamily="34" charset="0"/>
              </a:rPr>
              <a:t>New whiteboard</a:t>
            </a:r>
            <a:r>
              <a:rPr lang="en-US" sz="1400">
                <a:latin typeface="CiscoSans Thin" panose="020B0203020201020303" pitchFamily="34" charset="0"/>
              </a:rPr>
              <a:t>. Alternatively, you could reopen a whiteboard already shared in that space.</a:t>
            </a:r>
            <a:endParaRPr lang="en-US" sz="1400">
              <a:latin typeface="CiscoSans Thin" panose="020B0203020201020303" pitchFamily="34" charset="0"/>
              <a:cs typeface="CiscoSansTT Thin" panose="020B0203020201020303" pitchFamily="34" charset="0"/>
            </a:endParaRPr>
          </a:p>
        </p:txBody>
      </p:sp>
      <p:sp>
        <p:nvSpPr>
          <p:cNvPr id="6" name="TextBox 5">
            <a:extLst>
              <a:ext uri="{FF2B5EF4-FFF2-40B4-BE49-F238E27FC236}">
                <a16:creationId xmlns:a16="http://schemas.microsoft.com/office/drawing/2014/main" id="{EE2B49BC-541A-114E-9518-202545CB72A7}"/>
              </a:ext>
            </a:extLst>
          </p:cNvPr>
          <p:cNvSpPr txBox="1"/>
          <p:nvPr/>
        </p:nvSpPr>
        <p:spPr>
          <a:xfrm>
            <a:off x="788214" y="2199960"/>
            <a:ext cx="3472543" cy="3816429"/>
          </a:xfrm>
          <a:prstGeom prst="rect">
            <a:avLst/>
          </a:prstGeom>
          <a:noFill/>
        </p:spPr>
        <p:txBody>
          <a:bodyPr wrap="square" rtlCol="0">
            <a:spAutoFit/>
          </a:bodyPr>
          <a:lstStyle/>
          <a:p>
            <a:r>
              <a:rPr lang="en-US" sz="1600">
                <a:solidFill>
                  <a:srgbClr val="00B0F0"/>
                </a:solidFill>
                <a:latin typeface="CiscoSans Thin" panose="020B0203020201020303" pitchFamily="34" charset="0"/>
                <a:cs typeface="CiscoSansTT Thin" panose="020B0203020201020303" pitchFamily="34" charset="0"/>
              </a:rPr>
              <a:t>Within a meeting</a:t>
            </a:r>
          </a:p>
          <a:p>
            <a:endParaRPr lang="en-US" sz="1600">
              <a:latin typeface="CiscoSans Thin" panose="020B0203020201020303" pitchFamily="34" charset="0"/>
              <a:cs typeface="CiscoSansTT Thin" panose="020B0203020201020303" pitchFamily="34" charset="0"/>
            </a:endParaRPr>
          </a:p>
          <a:p>
            <a:r>
              <a:rPr lang="en-US" sz="1400" b="1">
                <a:latin typeface="CiscoSans Thin" panose="020B0203020201020303" pitchFamily="34" charset="0"/>
                <a:cs typeface="CiscoSansTT Thin" panose="020B0203020201020303" pitchFamily="34" charset="0"/>
              </a:rPr>
              <a:t>Step 1 </a:t>
            </a:r>
          </a:p>
          <a:p>
            <a:r>
              <a:rPr lang="en-US" sz="1400">
                <a:latin typeface="CiscoSans Thin" panose="020B0203020201020303" pitchFamily="34" charset="0"/>
              </a:rPr>
              <a:t>Click the "..." icon in the meeting window</a:t>
            </a:r>
          </a:p>
          <a:p>
            <a:endParaRPr lang="en-US" sz="1400">
              <a:latin typeface="CiscoSans Thin" panose="020B0203020201020303" pitchFamily="34" charset="0"/>
              <a:cs typeface="CiscoSansTT Thin" panose="020B0203020201020303" pitchFamily="34" charset="0"/>
            </a:endParaRPr>
          </a:p>
          <a:p>
            <a:endParaRPr lang="en-US" sz="1400">
              <a:latin typeface="CiscoSans Thin" panose="020B0203020201020303" pitchFamily="34" charset="0"/>
              <a:cs typeface="CiscoSansTT Thin" panose="020B0203020201020303" pitchFamily="34" charset="0"/>
            </a:endParaRPr>
          </a:p>
          <a:p>
            <a:endParaRPr lang="en-US" sz="1400">
              <a:latin typeface="CiscoSans Thin" panose="020B0203020201020303" pitchFamily="34" charset="0"/>
              <a:cs typeface="CiscoSansTT Thin" panose="020B0203020201020303" pitchFamily="34" charset="0"/>
            </a:endParaRPr>
          </a:p>
          <a:p>
            <a:endParaRPr lang="en-US" sz="600">
              <a:latin typeface="CiscoSans Thin" panose="020B0203020201020303" pitchFamily="34" charset="0"/>
              <a:cs typeface="CiscoSansTT Thin" panose="020B0203020201020303" pitchFamily="34" charset="0"/>
            </a:endParaRPr>
          </a:p>
          <a:p>
            <a:r>
              <a:rPr lang="en-US" sz="1400" b="1">
                <a:latin typeface="CiscoSans Thin" panose="020B0203020201020303" pitchFamily="34" charset="0"/>
                <a:cs typeface="CiscoSansTT Thin" panose="020B0203020201020303" pitchFamily="34" charset="0"/>
              </a:rPr>
              <a:t>Step 2 </a:t>
            </a:r>
          </a:p>
          <a:p>
            <a:r>
              <a:rPr lang="en-US" sz="1400">
                <a:latin typeface="CiscoSans Thin" panose="020B0203020201020303" pitchFamily="34" charset="0"/>
              </a:rPr>
              <a:t>Click </a:t>
            </a:r>
            <a:r>
              <a:rPr lang="en-US" sz="1400" b="1">
                <a:latin typeface="CiscoSans Thin" panose="020B0203020201020303" pitchFamily="34" charset="0"/>
              </a:rPr>
              <a:t>New whiteboard</a:t>
            </a:r>
            <a:r>
              <a:rPr lang="en-US" sz="1400">
                <a:latin typeface="CiscoSans Thin" panose="020B0203020201020303" pitchFamily="34" charset="0"/>
              </a:rPr>
              <a:t>.</a:t>
            </a:r>
          </a:p>
          <a:p>
            <a:endParaRPr lang="en-US" sz="1400">
              <a:latin typeface="CiscoSans Thin" panose="020B0203020201020303" pitchFamily="34" charset="0"/>
              <a:cs typeface="CiscoSansTT Thin" panose="020B0203020201020303" pitchFamily="34" charset="0"/>
            </a:endParaRPr>
          </a:p>
          <a:p>
            <a:r>
              <a:rPr lang="en-US" sz="1400" b="1">
                <a:latin typeface="CiscoSans Thin" panose="020B0203020201020303" pitchFamily="34" charset="0"/>
                <a:cs typeface="CiscoSansTT Thin" panose="020B0203020201020303" pitchFamily="34" charset="0"/>
              </a:rPr>
              <a:t>Step 3 </a:t>
            </a:r>
          </a:p>
          <a:p>
            <a:r>
              <a:rPr lang="en-US" sz="1400">
                <a:latin typeface="CiscoSans Thin" panose="020B0203020201020303" pitchFamily="34" charset="0"/>
              </a:rPr>
              <a:t>Use the annotation tool to draw on the whiteboard. You can also continue an existing whiteboard previously shared in the space.</a:t>
            </a:r>
          </a:p>
        </p:txBody>
      </p:sp>
      <p:sp>
        <p:nvSpPr>
          <p:cNvPr id="7" name="TextBox 6">
            <a:extLst>
              <a:ext uri="{FF2B5EF4-FFF2-40B4-BE49-F238E27FC236}">
                <a16:creationId xmlns:a16="http://schemas.microsoft.com/office/drawing/2014/main" id="{B070EA35-911A-B543-A9D8-D9C08C667251}"/>
              </a:ext>
            </a:extLst>
          </p:cNvPr>
          <p:cNvSpPr txBox="1"/>
          <p:nvPr/>
        </p:nvSpPr>
        <p:spPr>
          <a:xfrm>
            <a:off x="8320955" y="2661624"/>
            <a:ext cx="3609143" cy="2893100"/>
          </a:xfrm>
          <a:prstGeom prst="rect">
            <a:avLst/>
          </a:prstGeom>
          <a:noFill/>
        </p:spPr>
        <p:txBody>
          <a:bodyPr wrap="square" rtlCol="0">
            <a:spAutoFit/>
          </a:bodyPr>
          <a:lstStyle/>
          <a:p>
            <a:r>
              <a:rPr lang="en-US" sz="1400" b="1">
                <a:latin typeface="CiscoSans Thin" panose="020B0203020201020303" pitchFamily="34" charset="0"/>
              </a:rPr>
              <a:t>Step 5 </a:t>
            </a:r>
          </a:p>
          <a:p>
            <a:r>
              <a:rPr lang="en-US" sz="1400">
                <a:latin typeface="CiscoSans Thin" panose="020B0203020201020303" pitchFamily="34" charset="0"/>
              </a:rPr>
              <a:t>Use the annotation tools to draw on the whiteboard. </a:t>
            </a:r>
          </a:p>
          <a:p>
            <a:endParaRPr lang="en-US" sz="1400">
              <a:latin typeface="CiscoSans Thin" panose="020B0203020201020303" pitchFamily="34" charset="0"/>
            </a:endParaRPr>
          </a:p>
          <a:p>
            <a:r>
              <a:rPr lang="en-US" sz="1400" b="1">
                <a:latin typeface="CiscoSans Thin" panose="020B0203020201020303" pitchFamily="34" charset="0"/>
              </a:rPr>
              <a:t>Step 6 </a:t>
            </a:r>
          </a:p>
          <a:p>
            <a:r>
              <a:rPr lang="en-US" sz="1400">
                <a:latin typeface="CiscoSans Thin" panose="020B0203020201020303" pitchFamily="34" charset="0"/>
              </a:rPr>
              <a:t>Click the </a:t>
            </a:r>
            <a:r>
              <a:rPr lang="en-US" sz="1400" b="1">
                <a:latin typeface="CiscoSans Thin" panose="020B0203020201020303" pitchFamily="34" charset="0"/>
              </a:rPr>
              <a:t>Share</a:t>
            </a:r>
            <a:r>
              <a:rPr lang="en-US" sz="1400">
                <a:latin typeface="CiscoSans Thin" panose="020B0203020201020303" pitchFamily="34" charset="0"/>
              </a:rPr>
              <a:t> icon.</a:t>
            </a:r>
          </a:p>
          <a:p>
            <a:endParaRPr lang="en-US" sz="1400">
              <a:latin typeface="CiscoSans Thin" panose="020B0203020201020303" pitchFamily="34" charset="0"/>
              <a:cs typeface="CiscoSansTT Thin" panose="020B0203020201020303" pitchFamily="34" charset="0"/>
            </a:endParaRPr>
          </a:p>
          <a:p>
            <a:endParaRPr lang="en-US" sz="1400">
              <a:latin typeface="CiscoSans Thin" panose="020B0203020201020303" pitchFamily="34" charset="0"/>
              <a:cs typeface="CiscoSansTT Thin" panose="020B0203020201020303" pitchFamily="34" charset="0"/>
            </a:endParaRPr>
          </a:p>
          <a:p>
            <a:endParaRPr lang="en-US" sz="1400">
              <a:latin typeface="CiscoSans Thin" panose="020B0203020201020303" pitchFamily="34" charset="0"/>
            </a:endParaRPr>
          </a:p>
          <a:p>
            <a:endParaRPr lang="en-US" sz="1400">
              <a:latin typeface="CiscoSans Thin" panose="020B0203020201020303" pitchFamily="34" charset="0"/>
            </a:endParaRPr>
          </a:p>
          <a:p>
            <a:r>
              <a:rPr lang="en-US" sz="1400" b="1">
                <a:latin typeface="CiscoSans Thin" panose="020B0203020201020303" pitchFamily="34" charset="0"/>
              </a:rPr>
              <a:t>Step 7 </a:t>
            </a:r>
          </a:p>
          <a:p>
            <a:r>
              <a:rPr lang="en-US" sz="1400">
                <a:latin typeface="CiscoSans Thin" panose="020B0203020201020303" pitchFamily="34" charset="0"/>
              </a:rPr>
              <a:t>Click </a:t>
            </a:r>
            <a:r>
              <a:rPr lang="en-US" sz="1400" b="1">
                <a:latin typeface="CiscoSans Thin" panose="020B0203020201020303" pitchFamily="34" charset="0"/>
              </a:rPr>
              <a:t>Post snapshot </a:t>
            </a:r>
            <a:r>
              <a:rPr lang="en-US" sz="1400">
                <a:latin typeface="CiscoSans Thin" panose="020B0203020201020303" pitchFamily="34" charset="0"/>
              </a:rPr>
              <a:t>for your whiteboard to appear in the chat thread.</a:t>
            </a:r>
            <a:endParaRPr lang="en-US" sz="1400">
              <a:latin typeface="CiscoSans Thin" panose="020B0203020201020303" pitchFamily="34" charset="0"/>
              <a:cs typeface="CiscoSansTT Thin" panose="020B0203020201020303" pitchFamily="34" charset="0"/>
            </a:endParaRPr>
          </a:p>
        </p:txBody>
      </p:sp>
      <p:sp>
        <p:nvSpPr>
          <p:cNvPr id="8" name="Title 1">
            <a:extLst>
              <a:ext uri="{FF2B5EF4-FFF2-40B4-BE49-F238E27FC236}">
                <a16:creationId xmlns:a16="http://schemas.microsoft.com/office/drawing/2014/main" id="{48484C71-1867-AC46-8A24-490518056EF2}"/>
              </a:ext>
            </a:extLst>
          </p:cNvPr>
          <p:cNvSpPr>
            <a:spLocks noGrp="1"/>
          </p:cNvSpPr>
          <p:nvPr>
            <p:ph type="title"/>
          </p:nvPr>
        </p:nvSpPr>
        <p:spPr>
          <a:xfrm>
            <a:off x="838200" y="365125"/>
            <a:ext cx="10515600" cy="1325563"/>
          </a:xfrm>
        </p:spPr>
        <p:txBody>
          <a:bodyPr>
            <a:normAutofit/>
          </a:bodyPr>
          <a:lstStyle/>
          <a:p>
            <a:r>
              <a:rPr lang="en-US" sz="3600">
                <a:solidFill>
                  <a:srgbClr val="00B0F0"/>
                </a:solidFill>
                <a:latin typeface="CiscoSans Thin" panose="020B0203020201020303" pitchFamily="34" charset="0"/>
              </a:rPr>
              <a:t>Co-create with whiteboarding and screen sharing</a:t>
            </a:r>
          </a:p>
        </p:txBody>
      </p:sp>
      <p:sp>
        <p:nvSpPr>
          <p:cNvPr id="3" name="TextBox 2">
            <a:extLst>
              <a:ext uri="{FF2B5EF4-FFF2-40B4-BE49-F238E27FC236}">
                <a16:creationId xmlns:a16="http://schemas.microsoft.com/office/drawing/2014/main" id="{DF916BC0-C5BB-9847-B391-5857F10F409F}"/>
              </a:ext>
            </a:extLst>
          </p:cNvPr>
          <p:cNvSpPr txBox="1"/>
          <p:nvPr/>
        </p:nvSpPr>
        <p:spPr>
          <a:xfrm>
            <a:off x="838200" y="1400262"/>
            <a:ext cx="9865770" cy="584775"/>
          </a:xfrm>
          <a:prstGeom prst="rect">
            <a:avLst/>
          </a:prstGeom>
          <a:noFill/>
        </p:spPr>
        <p:txBody>
          <a:bodyPr wrap="square" rtlCol="0">
            <a:spAutoFit/>
          </a:bodyPr>
          <a:lstStyle/>
          <a:p>
            <a:r>
              <a:rPr lang="en-US" sz="1600">
                <a:latin typeface="CiscoSans Thin" panose="020B0203020201020303" pitchFamily="34" charset="0"/>
              </a:rPr>
              <a:t>Whiteboards are powerful and simple tools to convey visual ideas and brainstorm on projects. Within Webex you can share whiteboards both during and outside a meeting.</a:t>
            </a:r>
          </a:p>
        </p:txBody>
      </p:sp>
      <p:pic>
        <p:nvPicPr>
          <p:cNvPr id="11" name="Picture 10" descr="A picture containing application&#10;&#10;Description automatically generated">
            <a:extLst>
              <a:ext uri="{FF2B5EF4-FFF2-40B4-BE49-F238E27FC236}">
                <a16:creationId xmlns:a16="http://schemas.microsoft.com/office/drawing/2014/main" id="{15162D4F-E1FB-4148-9ACE-352AF4C3E1F7}"/>
              </a:ext>
            </a:extLst>
          </p:cNvPr>
          <p:cNvPicPr>
            <a:picLocks noChangeAspect="1"/>
          </p:cNvPicPr>
          <p:nvPr/>
        </p:nvPicPr>
        <p:blipFill>
          <a:blip r:embed="rId2"/>
          <a:stretch>
            <a:fillRect/>
          </a:stretch>
        </p:blipFill>
        <p:spPr>
          <a:xfrm>
            <a:off x="1657598" y="3236126"/>
            <a:ext cx="508000" cy="508000"/>
          </a:xfrm>
          <a:prstGeom prst="rect">
            <a:avLst/>
          </a:prstGeom>
        </p:spPr>
      </p:pic>
      <p:pic>
        <p:nvPicPr>
          <p:cNvPr id="13" name="Picture 12" descr="Icon&#10;&#10;Description automatically generated">
            <a:extLst>
              <a:ext uri="{FF2B5EF4-FFF2-40B4-BE49-F238E27FC236}">
                <a16:creationId xmlns:a16="http://schemas.microsoft.com/office/drawing/2014/main" id="{0DB58522-9ED9-4541-B5FF-A8A693105C6F}"/>
              </a:ext>
            </a:extLst>
          </p:cNvPr>
          <p:cNvPicPr>
            <a:picLocks noChangeAspect="1"/>
          </p:cNvPicPr>
          <p:nvPr/>
        </p:nvPicPr>
        <p:blipFill>
          <a:blip r:embed="rId3"/>
          <a:stretch>
            <a:fillRect/>
          </a:stretch>
        </p:blipFill>
        <p:spPr>
          <a:xfrm>
            <a:off x="788214" y="5796292"/>
            <a:ext cx="3086100" cy="571500"/>
          </a:xfrm>
          <a:prstGeom prst="rect">
            <a:avLst/>
          </a:prstGeom>
        </p:spPr>
      </p:pic>
      <p:pic>
        <p:nvPicPr>
          <p:cNvPr id="15" name="Picture 14" descr="Graphical user interface, text, application, chat or text message&#10;&#10;Description automatically generated">
            <a:extLst>
              <a:ext uri="{FF2B5EF4-FFF2-40B4-BE49-F238E27FC236}">
                <a16:creationId xmlns:a16="http://schemas.microsoft.com/office/drawing/2014/main" id="{6F0C52D9-93D9-B84D-A6E6-6CAB1C3B5314}"/>
              </a:ext>
            </a:extLst>
          </p:cNvPr>
          <p:cNvPicPr>
            <a:picLocks noChangeAspect="1"/>
          </p:cNvPicPr>
          <p:nvPr/>
        </p:nvPicPr>
        <p:blipFill>
          <a:blip r:embed="rId4"/>
          <a:stretch>
            <a:fillRect/>
          </a:stretch>
        </p:blipFill>
        <p:spPr>
          <a:xfrm>
            <a:off x="8334810" y="3995799"/>
            <a:ext cx="1016000" cy="660400"/>
          </a:xfrm>
          <a:prstGeom prst="rect">
            <a:avLst/>
          </a:prstGeom>
        </p:spPr>
      </p:pic>
    </p:spTree>
    <p:extLst>
      <p:ext uri="{BB962C8B-B14F-4D97-AF65-F5344CB8AC3E}">
        <p14:creationId xmlns:p14="http://schemas.microsoft.com/office/powerpoint/2010/main" val="337994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79143-B72E-9F4A-ADEB-BDC22CEFA9D7}"/>
              </a:ext>
            </a:extLst>
          </p:cNvPr>
          <p:cNvSpPr>
            <a:spLocks noGrp="1"/>
          </p:cNvSpPr>
          <p:nvPr>
            <p:ph type="title"/>
          </p:nvPr>
        </p:nvSpPr>
        <p:spPr/>
        <p:txBody>
          <a:bodyPr/>
          <a:lstStyle/>
          <a:p>
            <a:r>
              <a:rPr lang="en-US">
                <a:solidFill>
                  <a:srgbClr val="00B0F0"/>
                </a:solidFill>
                <a:latin typeface="CiscoSans ExtraLight" panose="020B0303020201020303" pitchFamily="34" charset="0"/>
                <a:cs typeface="CiscoSansTT Thin" panose="020B0203020201020303" pitchFamily="34" charset="0"/>
              </a:rPr>
              <a:t>Share screen</a:t>
            </a:r>
            <a:endParaRPr lang="en-US">
              <a:latin typeface="CiscoSans ExtraLight" panose="020B0303020201020303" pitchFamily="34" charset="0"/>
            </a:endParaRPr>
          </a:p>
        </p:txBody>
      </p:sp>
      <p:sp>
        <p:nvSpPr>
          <p:cNvPr id="12" name="TextBox 11">
            <a:extLst>
              <a:ext uri="{FF2B5EF4-FFF2-40B4-BE49-F238E27FC236}">
                <a16:creationId xmlns:a16="http://schemas.microsoft.com/office/drawing/2014/main" id="{8FDAE4CA-C65B-AF4B-8E99-3461C06AFE53}"/>
              </a:ext>
            </a:extLst>
          </p:cNvPr>
          <p:cNvSpPr txBox="1"/>
          <p:nvPr/>
        </p:nvSpPr>
        <p:spPr>
          <a:xfrm>
            <a:off x="838200" y="1982316"/>
            <a:ext cx="4135582" cy="4185761"/>
          </a:xfrm>
          <a:prstGeom prst="rect">
            <a:avLst/>
          </a:prstGeom>
          <a:noFill/>
        </p:spPr>
        <p:txBody>
          <a:bodyPr wrap="square" rtlCol="0">
            <a:spAutoFit/>
          </a:bodyPr>
          <a:lstStyle/>
          <a:p>
            <a:r>
              <a:rPr lang="en-US" sz="1400" dirty="0">
                <a:latin typeface="CiscoSans Thin" panose="020B0203020201020303" pitchFamily="34" charset="0"/>
              </a:rPr>
              <a:t>In Webex you can share your screen with others, including streaming videos. Share your screen during a meeting or even in 1:1 spaces outside, of a call.</a:t>
            </a:r>
          </a:p>
          <a:p>
            <a:endParaRPr lang="en-US" sz="1400" dirty="0">
              <a:latin typeface="CiscoSans Thin" panose="020B0203020201020303" pitchFamily="34" charset="0"/>
            </a:endParaRPr>
          </a:p>
          <a:p>
            <a:r>
              <a:rPr lang="en-US" sz="1400" b="1" dirty="0">
                <a:latin typeface="CiscoSans Thin" panose="020B0203020201020303" pitchFamily="34" charset="0"/>
              </a:rPr>
              <a:t>Step 1 </a:t>
            </a:r>
          </a:p>
          <a:p>
            <a:r>
              <a:rPr lang="en-US" sz="1400" dirty="0">
                <a:latin typeface="CiscoSans Thin" panose="020B0203020201020303" pitchFamily="34" charset="0"/>
              </a:rPr>
              <a:t>Click the </a:t>
            </a:r>
            <a:r>
              <a:rPr lang="en-US" sz="1400" b="1" dirty="0">
                <a:latin typeface="CiscoSans Thin" panose="020B0203020201020303" pitchFamily="34" charset="0"/>
              </a:rPr>
              <a:t>Share screen </a:t>
            </a:r>
            <a:r>
              <a:rPr lang="en-US" sz="1400" dirty="0">
                <a:latin typeface="CiscoSans Thin" panose="020B0203020201020303" pitchFamily="34" charset="0"/>
              </a:rPr>
              <a:t>icon</a:t>
            </a:r>
          </a:p>
          <a:p>
            <a:endParaRPr lang="en-US" sz="1400" dirty="0">
              <a:latin typeface="CiscoSans Thin" panose="020B0203020201020303" pitchFamily="34" charset="0"/>
            </a:endParaRPr>
          </a:p>
          <a:p>
            <a:endParaRPr lang="en-US" sz="1400" dirty="0">
              <a:latin typeface="CiscoSans Thin" panose="020B0203020201020303" pitchFamily="34" charset="0"/>
            </a:endParaRPr>
          </a:p>
          <a:p>
            <a:r>
              <a:rPr lang="en-US" sz="1400" b="1" dirty="0">
                <a:latin typeface="CiscoSans Thin" panose="020B0203020201020303" pitchFamily="34" charset="0"/>
              </a:rPr>
              <a:t>Step 2 </a:t>
            </a:r>
          </a:p>
          <a:p>
            <a:r>
              <a:rPr lang="en-US" sz="1400" dirty="0">
                <a:latin typeface="CiscoSans Thin" panose="020B0203020201020303" pitchFamily="34" charset="0"/>
              </a:rPr>
              <a:t>If you are planning to share a video, check </a:t>
            </a:r>
            <a:r>
              <a:rPr lang="en-US" sz="1400" b="1" dirty="0">
                <a:latin typeface="CiscoSans Thin" panose="020B0203020201020303" pitchFamily="34" charset="0"/>
              </a:rPr>
              <a:t>Share computer audio</a:t>
            </a:r>
            <a:r>
              <a:rPr lang="en-US" sz="1400" dirty="0">
                <a:latin typeface="CiscoSans Thin" panose="020B0203020201020303" pitchFamily="34" charset="0"/>
              </a:rPr>
              <a:t> and </a:t>
            </a:r>
            <a:r>
              <a:rPr lang="en-US" sz="1400" b="1" dirty="0">
                <a:latin typeface="CiscoSans Thin" panose="020B0203020201020303" pitchFamily="34" charset="0"/>
              </a:rPr>
              <a:t>Optimize for video </a:t>
            </a:r>
            <a:r>
              <a:rPr lang="en-US" sz="1400" dirty="0">
                <a:latin typeface="CiscoSans Thin" panose="020B0203020201020303" pitchFamily="34" charset="0"/>
              </a:rPr>
              <a:t>on top of the screen.</a:t>
            </a:r>
          </a:p>
          <a:p>
            <a:endParaRPr lang="en-US" sz="1400" dirty="0">
              <a:latin typeface="CiscoSans Thin" panose="020B0203020201020303" pitchFamily="34" charset="0"/>
            </a:endParaRPr>
          </a:p>
          <a:p>
            <a:r>
              <a:rPr lang="en-US" sz="1400" b="1" dirty="0">
                <a:latin typeface="CiscoSans Thin" panose="020B0203020201020303" pitchFamily="34" charset="0"/>
              </a:rPr>
              <a:t>Step 3 </a:t>
            </a:r>
          </a:p>
          <a:p>
            <a:r>
              <a:rPr lang="en-US" sz="1400" dirty="0">
                <a:latin typeface="CiscoSans Thin" panose="020B0203020201020303" pitchFamily="34" charset="0"/>
              </a:rPr>
              <a:t>Select the screen you want to show</a:t>
            </a:r>
          </a:p>
          <a:p>
            <a:endParaRPr lang="en-US" sz="1400" dirty="0">
              <a:latin typeface="CiscoSans Thin" panose="020B0203020201020303" pitchFamily="34" charset="0"/>
              <a:cs typeface="CiscoSansTT Thin" panose="020B0203020201020303" pitchFamily="34" charset="0"/>
            </a:endParaRPr>
          </a:p>
          <a:p>
            <a:r>
              <a:rPr lang="en-US" sz="1400" b="1" dirty="0">
                <a:latin typeface="CiscoSans Thin" panose="020B0203020201020303" pitchFamily="34" charset="0"/>
              </a:rPr>
              <a:t>Step 4 </a:t>
            </a:r>
          </a:p>
          <a:p>
            <a:r>
              <a:rPr lang="en-US" sz="1400" dirty="0">
                <a:latin typeface="CiscoSans Thin" panose="020B0203020201020303" pitchFamily="34" charset="0"/>
              </a:rPr>
              <a:t>To stop, click </a:t>
            </a:r>
            <a:r>
              <a:rPr lang="en-US" sz="1400" b="1" dirty="0">
                <a:latin typeface="CiscoSans Thin" panose="020B0203020201020303" pitchFamily="34" charset="0"/>
              </a:rPr>
              <a:t>Stop</a:t>
            </a:r>
            <a:r>
              <a:rPr lang="en-US" sz="1400" dirty="0">
                <a:latin typeface="CiscoSans Thin" panose="020B0203020201020303" pitchFamily="34" charset="0"/>
              </a:rPr>
              <a:t> in the orange bar at the top</a:t>
            </a:r>
            <a:endParaRPr lang="en-US" sz="1400" dirty="0">
              <a:latin typeface="CiscoSans Thin" panose="020B0203020201020303" pitchFamily="34" charset="0"/>
              <a:cs typeface="CiscoSansTT Thin" panose="020B0203020201020303" pitchFamily="34" charset="0"/>
            </a:endParaRPr>
          </a:p>
        </p:txBody>
      </p:sp>
      <p:pic>
        <p:nvPicPr>
          <p:cNvPr id="7" name="Picture 6" descr="Graphical user interface, text, application, email&#10;&#10;Description automatically generated">
            <a:extLst>
              <a:ext uri="{FF2B5EF4-FFF2-40B4-BE49-F238E27FC236}">
                <a16:creationId xmlns:a16="http://schemas.microsoft.com/office/drawing/2014/main" id="{EFA13B8A-ECAC-6849-A537-2CC6A55DAAAF}"/>
              </a:ext>
            </a:extLst>
          </p:cNvPr>
          <p:cNvPicPr>
            <a:picLocks noChangeAspect="1"/>
          </p:cNvPicPr>
          <p:nvPr/>
        </p:nvPicPr>
        <p:blipFill>
          <a:blip r:embed="rId3"/>
          <a:stretch>
            <a:fillRect/>
          </a:stretch>
        </p:blipFill>
        <p:spPr>
          <a:xfrm>
            <a:off x="5491960" y="2355385"/>
            <a:ext cx="6390622" cy="3655068"/>
          </a:xfrm>
          <a:prstGeom prst="rect">
            <a:avLst/>
          </a:prstGeom>
        </p:spPr>
      </p:pic>
      <p:pic>
        <p:nvPicPr>
          <p:cNvPr id="5" name="Picture 4" descr="Application&#10;&#10;Description automatically generated with low confidence">
            <a:extLst>
              <a:ext uri="{FF2B5EF4-FFF2-40B4-BE49-F238E27FC236}">
                <a16:creationId xmlns:a16="http://schemas.microsoft.com/office/drawing/2014/main" id="{C1AE1E9C-33EA-814D-9450-AB270CD8585F}"/>
              </a:ext>
            </a:extLst>
          </p:cNvPr>
          <p:cNvPicPr>
            <a:picLocks noChangeAspect="1"/>
          </p:cNvPicPr>
          <p:nvPr/>
        </p:nvPicPr>
        <p:blipFill>
          <a:blip r:embed="rId4"/>
          <a:stretch>
            <a:fillRect/>
          </a:stretch>
        </p:blipFill>
        <p:spPr>
          <a:xfrm>
            <a:off x="3313134" y="3147888"/>
            <a:ext cx="1103623" cy="562223"/>
          </a:xfrm>
          <a:prstGeom prst="rect">
            <a:avLst/>
          </a:prstGeom>
        </p:spPr>
      </p:pic>
      <p:pic>
        <p:nvPicPr>
          <p:cNvPr id="8" name="Picture 7">
            <a:extLst>
              <a:ext uri="{FF2B5EF4-FFF2-40B4-BE49-F238E27FC236}">
                <a16:creationId xmlns:a16="http://schemas.microsoft.com/office/drawing/2014/main" id="{08FA5884-D5CA-BC4E-B483-A906CF6B7AFD}"/>
              </a:ext>
            </a:extLst>
          </p:cNvPr>
          <p:cNvPicPr>
            <a:picLocks noChangeAspect="1"/>
          </p:cNvPicPr>
          <p:nvPr/>
        </p:nvPicPr>
        <p:blipFill>
          <a:blip r:embed="rId5"/>
          <a:stretch>
            <a:fillRect/>
          </a:stretch>
        </p:blipFill>
        <p:spPr>
          <a:xfrm>
            <a:off x="3899707" y="6130732"/>
            <a:ext cx="684048" cy="362143"/>
          </a:xfrm>
          <a:prstGeom prst="rect">
            <a:avLst/>
          </a:prstGeom>
        </p:spPr>
      </p:pic>
    </p:spTree>
    <p:extLst>
      <p:ext uri="{BB962C8B-B14F-4D97-AF65-F5344CB8AC3E}">
        <p14:creationId xmlns:p14="http://schemas.microsoft.com/office/powerpoint/2010/main" val="480902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65CEFF-F922-3C4D-84B3-EE1561015061}"/>
              </a:ext>
            </a:extLst>
          </p:cNvPr>
          <p:cNvSpPr>
            <a:spLocks noGrp="1"/>
          </p:cNvSpPr>
          <p:nvPr>
            <p:ph type="title"/>
          </p:nvPr>
        </p:nvSpPr>
        <p:spPr>
          <a:xfrm>
            <a:off x="583689" y="2212975"/>
            <a:ext cx="5078396" cy="2432051"/>
          </a:xfrm>
        </p:spPr>
        <p:txBody>
          <a:bodyPr wrap="square" anchor="ctr">
            <a:normAutofit/>
          </a:bodyPr>
          <a:lstStyle/>
          <a:p>
            <a:r>
              <a:rPr lang="en-US">
                <a:solidFill>
                  <a:schemeClr val="bg2"/>
                </a:solidFill>
                <a:latin typeface="CiscoSans ExtraLight" panose="020B0303020201020303" pitchFamily="34" charset="0"/>
              </a:rPr>
              <a:t>Be a Webex master</a:t>
            </a:r>
            <a:br>
              <a:rPr lang="en-US">
                <a:solidFill>
                  <a:schemeClr val="bg2"/>
                </a:solidFill>
                <a:latin typeface="CiscoSans ExtraLight" panose="020B0303020201020303" pitchFamily="34" charset="0"/>
              </a:rPr>
            </a:br>
            <a:r>
              <a:rPr lang="en-US" sz="2000">
                <a:solidFill>
                  <a:schemeClr val="bg2"/>
                </a:solidFill>
                <a:latin typeface="CiscoSans ExtraLight" panose="020B0303020201020303" pitchFamily="34" charset="0"/>
              </a:rPr>
              <a:t>Tips and Tricks</a:t>
            </a:r>
            <a:endParaRPr lang="en-US">
              <a:solidFill>
                <a:schemeClr val="bg2"/>
              </a:solidFill>
              <a:latin typeface="CiscoSans ExtraLight" panose="020B0303020201020303" pitchFamily="34" charset="0"/>
            </a:endParaRPr>
          </a:p>
        </p:txBody>
      </p:sp>
      <p:pic>
        <p:nvPicPr>
          <p:cNvPr id="5" name="Picture Placeholder 4">
            <a:extLst>
              <a:ext uri="{FF2B5EF4-FFF2-40B4-BE49-F238E27FC236}">
                <a16:creationId xmlns:a16="http://schemas.microsoft.com/office/drawing/2014/main" id="{E5EBE556-9F94-A345-A766-D519B72E0E68}"/>
              </a:ext>
            </a:extLst>
          </p:cNvPr>
          <p:cNvPicPr>
            <a:picLocks noGrp="1" noChangeAspect="1"/>
          </p:cNvPicPr>
          <p:nvPr>
            <p:ph type="pic" sz="quarter" idx="10"/>
          </p:nvPr>
        </p:nvPicPr>
        <p:blipFill>
          <a:blip r:embed="rId3"/>
          <a:srcRect l="5637" r="5637"/>
          <a:stretch>
            <a:fillRect/>
          </a:stretch>
        </p:blipFill>
        <p:spPr/>
      </p:pic>
    </p:spTree>
    <p:extLst>
      <p:ext uri="{BB962C8B-B14F-4D97-AF65-F5344CB8AC3E}">
        <p14:creationId xmlns:p14="http://schemas.microsoft.com/office/powerpoint/2010/main" val="4292211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A67C66-8239-1F4E-9CB6-E6E33FC1F7B5}"/>
              </a:ext>
            </a:extLst>
          </p:cNvPr>
          <p:cNvSpPr>
            <a:spLocks noGrp="1"/>
          </p:cNvSpPr>
          <p:nvPr>
            <p:ph type="title"/>
          </p:nvPr>
        </p:nvSpPr>
        <p:spPr/>
        <p:txBody>
          <a:bodyPr/>
          <a:lstStyle/>
          <a:p>
            <a:r>
              <a:rPr lang="en-US" dirty="0">
                <a:solidFill>
                  <a:srgbClr val="00B0F0"/>
                </a:solidFill>
              </a:rPr>
              <a:t>Spaces tips and tricks</a:t>
            </a:r>
          </a:p>
        </p:txBody>
      </p:sp>
      <p:sp>
        <p:nvSpPr>
          <p:cNvPr id="6" name="TextBox 5">
            <a:extLst>
              <a:ext uri="{FF2B5EF4-FFF2-40B4-BE49-F238E27FC236}">
                <a16:creationId xmlns:a16="http://schemas.microsoft.com/office/drawing/2014/main" id="{95773E32-B23D-CA42-A86C-A26C026C5F1C}"/>
              </a:ext>
            </a:extLst>
          </p:cNvPr>
          <p:cNvSpPr txBox="1"/>
          <p:nvPr/>
        </p:nvSpPr>
        <p:spPr>
          <a:xfrm>
            <a:off x="3052618" y="4332565"/>
            <a:ext cx="4137892" cy="1569660"/>
          </a:xfrm>
          <a:prstGeom prst="rect">
            <a:avLst/>
          </a:prstGeom>
          <a:noFill/>
        </p:spPr>
        <p:txBody>
          <a:bodyPr wrap="square" rtlCol="0">
            <a:spAutoFit/>
          </a:bodyPr>
          <a:lstStyle/>
          <a:p>
            <a:r>
              <a:rPr lang="en-US" sz="1600" b="1">
                <a:solidFill>
                  <a:srgbClr val="00B0F0"/>
                </a:solidFill>
              </a:rPr>
              <a:t>Add a space to your favorites list </a:t>
            </a:r>
          </a:p>
          <a:p>
            <a:r>
              <a:rPr lang="en-US" sz="1600"/>
              <a:t>You can be more engaged in some spaces than in others. To keep a closer eye on those spaces that truly matter, you can add them to your favorites list by clicking the star in front of the space name.</a:t>
            </a:r>
            <a:endParaRPr lang="en-US" sz="1600">
              <a:latin typeface="+mn-lt"/>
            </a:endParaRPr>
          </a:p>
        </p:txBody>
      </p:sp>
      <p:sp>
        <p:nvSpPr>
          <p:cNvPr id="7" name="TextBox 6">
            <a:extLst>
              <a:ext uri="{FF2B5EF4-FFF2-40B4-BE49-F238E27FC236}">
                <a16:creationId xmlns:a16="http://schemas.microsoft.com/office/drawing/2014/main" id="{286D254F-A64B-B046-A865-B87E46C5CEB0}"/>
              </a:ext>
            </a:extLst>
          </p:cNvPr>
          <p:cNvSpPr txBox="1"/>
          <p:nvPr/>
        </p:nvSpPr>
        <p:spPr>
          <a:xfrm>
            <a:off x="7653449" y="1632378"/>
            <a:ext cx="4290292" cy="4278094"/>
          </a:xfrm>
          <a:prstGeom prst="rect">
            <a:avLst/>
          </a:prstGeom>
          <a:noFill/>
        </p:spPr>
        <p:txBody>
          <a:bodyPr wrap="square" rtlCol="0">
            <a:spAutoFit/>
          </a:bodyPr>
          <a:lstStyle/>
          <a:p>
            <a:r>
              <a:rPr lang="en-US" sz="1600" b="1">
                <a:solidFill>
                  <a:srgbClr val="00B0F0"/>
                </a:solidFill>
              </a:rPr>
              <a:t>Add integrations to your space </a:t>
            </a:r>
          </a:p>
          <a:p>
            <a:r>
              <a:rPr lang="en-US" sz="1600"/>
              <a:t>You can see directly in the Webex space if someone added something new in your CRM, or updated specific documents in Dropbox. To get all the information you need in one place, jump to the </a:t>
            </a:r>
            <a:r>
              <a:rPr lang="en-US" sz="1600" b="1">
                <a:hlinkClick r:id="rId2"/>
              </a:rPr>
              <a:t>Cisco Webex App Hub </a:t>
            </a:r>
            <a:r>
              <a:rPr lang="en-US" sz="1600"/>
              <a:t>to check the available integrations. Can’t find what you need? Jump to </a:t>
            </a:r>
            <a:r>
              <a:rPr lang="en-US" sz="1600" err="1"/>
              <a:t>developer.webex.com</a:t>
            </a:r>
            <a:r>
              <a:rPr lang="en-US" sz="1600"/>
              <a:t> to build your own. </a:t>
            </a:r>
          </a:p>
          <a:p>
            <a:endParaRPr lang="en-US" sz="1600"/>
          </a:p>
          <a:p>
            <a:r>
              <a:rPr lang="en-US" sz="1600" b="1">
                <a:solidFill>
                  <a:srgbClr val="00B0F0"/>
                </a:solidFill>
              </a:rPr>
              <a:t>Forward messages </a:t>
            </a:r>
          </a:p>
          <a:p>
            <a:r>
              <a:rPr lang="en-US" sz="1600"/>
              <a:t>Sometimes you see a message in one space and want to share it with people in another. You might be chatting directly with someone, but something comes up in that conversation that you'd like to discuss with others.</a:t>
            </a:r>
            <a:endParaRPr lang="en-US" sz="1600">
              <a:latin typeface="+mn-lt"/>
            </a:endParaRPr>
          </a:p>
        </p:txBody>
      </p:sp>
      <p:sp>
        <p:nvSpPr>
          <p:cNvPr id="10" name="TextBox 9">
            <a:extLst>
              <a:ext uri="{FF2B5EF4-FFF2-40B4-BE49-F238E27FC236}">
                <a16:creationId xmlns:a16="http://schemas.microsoft.com/office/drawing/2014/main" id="{7890B1F1-E409-F248-84DA-0F55E41B195E}"/>
              </a:ext>
            </a:extLst>
          </p:cNvPr>
          <p:cNvSpPr txBox="1"/>
          <p:nvPr/>
        </p:nvSpPr>
        <p:spPr>
          <a:xfrm>
            <a:off x="3052618" y="1673963"/>
            <a:ext cx="4290292" cy="2062103"/>
          </a:xfrm>
          <a:prstGeom prst="rect">
            <a:avLst/>
          </a:prstGeom>
          <a:noFill/>
        </p:spPr>
        <p:txBody>
          <a:bodyPr wrap="square" rtlCol="0">
            <a:spAutoFit/>
          </a:bodyPr>
          <a:lstStyle/>
          <a:p>
            <a:r>
              <a:rPr lang="en-US" sz="1600" b="1">
                <a:solidFill>
                  <a:srgbClr val="00B0F0"/>
                </a:solidFill>
              </a:rPr>
              <a:t>Add an external participant to a space </a:t>
            </a:r>
          </a:p>
          <a:p>
            <a:r>
              <a:rPr lang="en-US" sz="1600"/>
              <a:t>You are not limited to communicating with only your organization. Invite external contacts like vendors or customers to collaborate with you in spaces using their email. You can keep track of what spaces have external contacts by the icon in the lower right corner.</a:t>
            </a:r>
            <a:endParaRPr lang="en-US" sz="1600">
              <a:latin typeface="+mn-lt"/>
            </a:endParaRPr>
          </a:p>
        </p:txBody>
      </p:sp>
      <p:pic>
        <p:nvPicPr>
          <p:cNvPr id="12" name="Picture 11" descr="Text&#10;&#10;Description automatically generated">
            <a:extLst>
              <a:ext uri="{FF2B5EF4-FFF2-40B4-BE49-F238E27FC236}">
                <a16:creationId xmlns:a16="http://schemas.microsoft.com/office/drawing/2014/main" id="{1662C8A0-A18D-114A-B84E-FB5D7E2D50D2}"/>
              </a:ext>
            </a:extLst>
          </p:cNvPr>
          <p:cNvPicPr>
            <a:picLocks noChangeAspect="1"/>
          </p:cNvPicPr>
          <p:nvPr/>
        </p:nvPicPr>
        <p:blipFill>
          <a:blip r:embed="rId3"/>
          <a:stretch>
            <a:fillRect/>
          </a:stretch>
        </p:blipFill>
        <p:spPr>
          <a:xfrm>
            <a:off x="3188855" y="5902225"/>
            <a:ext cx="1168400" cy="444500"/>
          </a:xfrm>
          <a:prstGeom prst="rect">
            <a:avLst/>
          </a:prstGeom>
        </p:spPr>
      </p:pic>
      <p:pic>
        <p:nvPicPr>
          <p:cNvPr id="14" name="Picture 13" descr="Icon&#10;&#10;Description automatically generated">
            <a:extLst>
              <a:ext uri="{FF2B5EF4-FFF2-40B4-BE49-F238E27FC236}">
                <a16:creationId xmlns:a16="http://schemas.microsoft.com/office/drawing/2014/main" id="{A7D9A1E9-8CD9-1F47-8BCE-E7879DCC2D14}"/>
              </a:ext>
            </a:extLst>
          </p:cNvPr>
          <p:cNvPicPr>
            <a:picLocks noChangeAspect="1"/>
          </p:cNvPicPr>
          <p:nvPr/>
        </p:nvPicPr>
        <p:blipFill>
          <a:blip r:embed="rId4"/>
          <a:stretch>
            <a:fillRect/>
          </a:stretch>
        </p:blipFill>
        <p:spPr>
          <a:xfrm>
            <a:off x="3188855" y="3731896"/>
            <a:ext cx="584200" cy="5715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83130DA6-8BB3-F645-A190-26A835610E5D}"/>
              </a:ext>
            </a:extLst>
          </p:cNvPr>
          <p:cNvPicPr>
            <a:picLocks noChangeAspect="1"/>
          </p:cNvPicPr>
          <p:nvPr/>
        </p:nvPicPr>
        <p:blipFill>
          <a:blip r:embed="rId5"/>
          <a:stretch>
            <a:fillRect/>
          </a:stretch>
        </p:blipFill>
        <p:spPr>
          <a:xfrm>
            <a:off x="8797604" y="5418078"/>
            <a:ext cx="1689100" cy="850900"/>
          </a:xfrm>
          <a:prstGeom prst="rect">
            <a:avLst/>
          </a:prstGeom>
        </p:spPr>
      </p:pic>
      <p:pic>
        <p:nvPicPr>
          <p:cNvPr id="18" name="Picture 17" descr="A picture containing person, indoor&#10;&#10;Description automatically generated">
            <a:extLst>
              <a:ext uri="{FF2B5EF4-FFF2-40B4-BE49-F238E27FC236}">
                <a16:creationId xmlns:a16="http://schemas.microsoft.com/office/drawing/2014/main" id="{F06C83C5-F2FB-8B4C-860A-86D0A4EB5409}"/>
              </a:ext>
            </a:extLst>
          </p:cNvPr>
          <p:cNvPicPr>
            <a:picLocks noChangeAspect="1"/>
          </p:cNvPicPr>
          <p:nvPr/>
        </p:nvPicPr>
        <p:blipFill rotWithShape="1">
          <a:blip r:embed="rId6"/>
          <a:srcRect l="3635"/>
          <a:stretch/>
        </p:blipFill>
        <p:spPr>
          <a:xfrm>
            <a:off x="0" y="1326675"/>
            <a:ext cx="2631243" cy="4889500"/>
          </a:xfrm>
          <a:prstGeom prst="rect">
            <a:avLst/>
          </a:prstGeom>
        </p:spPr>
      </p:pic>
    </p:spTree>
    <p:extLst>
      <p:ext uri="{BB962C8B-B14F-4D97-AF65-F5344CB8AC3E}">
        <p14:creationId xmlns:p14="http://schemas.microsoft.com/office/powerpoint/2010/main" val="4240965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86D254F-A64B-B046-A865-B87E46C5CEB0}"/>
              </a:ext>
            </a:extLst>
          </p:cNvPr>
          <p:cNvSpPr txBox="1"/>
          <p:nvPr/>
        </p:nvSpPr>
        <p:spPr>
          <a:xfrm>
            <a:off x="4653720" y="727827"/>
            <a:ext cx="4046937" cy="5478423"/>
          </a:xfrm>
          <a:prstGeom prst="rect">
            <a:avLst/>
          </a:prstGeom>
          <a:noFill/>
        </p:spPr>
        <p:txBody>
          <a:bodyPr wrap="square" rtlCol="0">
            <a:spAutoFit/>
          </a:bodyPr>
          <a:lstStyle/>
          <a:p>
            <a:r>
              <a:rPr lang="en-US" sz="1400" b="1">
                <a:solidFill>
                  <a:srgbClr val="00B0F0"/>
                </a:solidFill>
              </a:rPr>
              <a:t>Turn on announcement mode </a:t>
            </a:r>
          </a:p>
          <a:p>
            <a:r>
              <a:rPr lang="en-US" sz="1400"/>
              <a:t>What if you need to dispatch information to an audience without a long thread of reactions? Switch on </a:t>
            </a:r>
            <a:r>
              <a:rPr lang="en-US" sz="1400" b="1"/>
              <a:t>Announcement</a:t>
            </a:r>
            <a:r>
              <a:rPr lang="en-US" sz="1400"/>
              <a:t> mode so only the moderators can post in the space. </a:t>
            </a:r>
          </a:p>
          <a:p>
            <a:endParaRPr lang="en-US" sz="1400"/>
          </a:p>
          <a:p>
            <a:r>
              <a:rPr lang="en-US" sz="1400" b="1"/>
              <a:t>Step 1 </a:t>
            </a:r>
          </a:p>
          <a:p>
            <a:r>
              <a:rPr lang="en-US" sz="1400"/>
              <a:t>Click the </a:t>
            </a:r>
            <a:r>
              <a:rPr lang="en-US" sz="1400" b="1"/>
              <a:t>Space Information </a:t>
            </a:r>
            <a:r>
              <a:rPr lang="en-US" sz="1400"/>
              <a:t>icon in front of the space name. </a:t>
            </a:r>
          </a:p>
          <a:p>
            <a:endParaRPr lang="en-US" sz="1400"/>
          </a:p>
          <a:p>
            <a:r>
              <a:rPr lang="en-US" sz="1400" b="1"/>
              <a:t>Step 2 </a:t>
            </a:r>
          </a:p>
          <a:p>
            <a:r>
              <a:rPr lang="en-US" sz="1400"/>
              <a:t>Click Moderate space. </a:t>
            </a:r>
          </a:p>
          <a:p>
            <a:endParaRPr lang="en-US" sz="1400"/>
          </a:p>
          <a:p>
            <a:r>
              <a:rPr lang="en-US" sz="1400" b="1"/>
              <a:t>Step 3 </a:t>
            </a:r>
          </a:p>
          <a:p>
            <a:r>
              <a:rPr lang="en-US" sz="1400"/>
              <a:t>Click Moderate.</a:t>
            </a:r>
          </a:p>
          <a:p>
            <a:endParaRPr lang="en-US" sz="1400"/>
          </a:p>
          <a:p>
            <a:r>
              <a:rPr lang="en-US" sz="1400" b="1"/>
              <a:t>Step 4 </a:t>
            </a:r>
          </a:p>
          <a:p>
            <a:r>
              <a:rPr lang="en-US" sz="1400"/>
              <a:t>Click the Space Information icon in front of the space name. </a:t>
            </a:r>
          </a:p>
          <a:p>
            <a:endParaRPr lang="en-US" sz="1400"/>
          </a:p>
          <a:p>
            <a:r>
              <a:rPr lang="en-US" sz="1400" b="1"/>
              <a:t>Step 5 </a:t>
            </a:r>
          </a:p>
          <a:p>
            <a:r>
              <a:rPr lang="en-US" sz="1400"/>
              <a:t>Click Turn on announcement mode. </a:t>
            </a:r>
          </a:p>
          <a:p>
            <a:endParaRPr lang="en-US" sz="1400"/>
          </a:p>
          <a:p>
            <a:r>
              <a:rPr lang="en-US" sz="1400" b="1"/>
              <a:t>Step 6 </a:t>
            </a:r>
          </a:p>
          <a:p>
            <a:r>
              <a:rPr lang="en-US" sz="1400"/>
              <a:t>Click OK.</a:t>
            </a:r>
            <a:endParaRPr lang="en-US" sz="1400">
              <a:latin typeface="+mn-lt"/>
            </a:endParaRPr>
          </a:p>
        </p:txBody>
      </p:sp>
      <p:sp>
        <p:nvSpPr>
          <p:cNvPr id="10" name="TextBox 9">
            <a:extLst>
              <a:ext uri="{FF2B5EF4-FFF2-40B4-BE49-F238E27FC236}">
                <a16:creationId xmlns:a16="http://schemas.microsoft.com/office/drawing/2014/main" id="{7890B1F1-E409-F248-84DA-0F55E41B195E}"/>
              </a:ext>
            </a:extLst>
          </p:cNvPr>
          <p:cNvSpPr txBox="1"/>
          <p:nvPr/>
        </p:nvSpPr>
        <p:spPr>
          <a:xfrm>
            <a:off x="480995" y="710278"/>
            <a:ext cx="3855478" cy="1384995"/>
          </a:xfrm>
          <a:prstGeom prst="rect">
            <a:avLst/>
          </a:prstGeom>
          <a:noFill/>
        </p:spPr>
        <p:txBody>
          <a:bodyPr wrap="square" rtlCol="0">
            <a:spAutoFit/>
          </a:bodyPr>
          <a:lstStyle/>
          <a:p>
            <a:r>
              <a:rPr lang="en-US" sz="1400" b="1">
                <a:solidFill>
                  <a:srgbClr val="00B0F0"/>
                </a:solidFill>
              </a:rPr>
              <a:t>Check people status </a:t>
            </a:r>
          </a:p>
          <a:p>
            <a:r>
              <a:rPr lang="en-US" sz="1400"/>
              <a:t>Knowing if people are available is important when you need to communicate with them. With Webex, just use the </a:t>
            </a:r>
            <a:r>
              <a:rPr lang="en-US" sz="1400" b="1"/>
              <a:t>Search</a:t>
            </a:r>
            <a:r>
              <a:rPr lang="en-US" sz="1400"/>
              <a:t> field to find someone and hover over their picture to get more information.</a:t>
            </a:r>
            <a:endParaRPr lang="en-US" sz="1400">
              <a:latin typeface="+mn-lt"/>
            </a:endParaRPr>
          </a:p>
        </p:txBody>
      </p:sp>
      <p:pic>
        <p:nvPicPr>
          <p:cNvPr id="5" name="Picture 4" descr="Graphical user interface, text, application&#10;&#10;Description automatically generated">
            <a:extLst>
              <a:ext uri="{FF2B5EF4-FFF2-40B4-BE49-F238E27FC236}">
                <a16:creationId xmlns:a16="http://schemas.microsoft.com/office/drawing/2014/main" id="{1356E607-ACAC-224E-BCF3-DB17BF3AB9C6}"/>
              </a:ext>
            </a:extLst>
          </p:cNvPr>
          <p:cNvPicPr>
            <a:picLocks noChangeAspect="1"/>
          </p:cNvPicPr>
          <p:nvPr/>
        </p:nvPicPr>
        <p:blipFill>
          <a:blip r:embed="rId2"/>
          <a:stretch>
            <a:fillRect/>
          </a:stretch>
        </p:blipFill>
        <p:spPr>
          <a:xfrm>
            <a:off x="480995" y="2016414"/>
            <a:ext cx="3010350" cy="3914868"/>
          </a:xfrm>
          <a:prstGeom prst="rect">
            <a:avLst/>
          </a:prstGeom>
        </p:spPr>
      </p:pic>
      <p:pic>
        <p:nvPicPr>
          <p:cNvPr id="9" name="Picture 8">
            <a:extLst>
              <a:ext uri="{FF2B5EF4-FFF2-40B4-BE49-F238E27FC236}">
                <a16:creationId xmlns:a16="http://schemas.microsoft.com/office/drawing/2014/main" id="{AEC7DE2F-C6C4-124F-8FBB-558FD58F527F}"/>
              </a:ext>
            </a:extLst>
          </p:cNvPr>
          <p:cNvPicPr>
            <a:picLocks noChangeAspect="1"/>
          </p:cNvPicPr>
          <p:nvPr/>
        </p:nvPicPr>
        <p:blipFill>
          <a:blip r:embed="rId3"/>
          <a:stretch>
            <a:fillRect/>
          </a:stretch>
        </p:blipFill>
        <p:spPr>
          <a:xfrm>
            <a:off x="9199855" y="745492"/>
            <a:ext cx="2992145" cy="5478424"/>
          </a:xfrm>
          <a:prstGeom prst="rect">
            <a:avLst/>
          </a:prstGeom>
        </p:spPr>
      </p:pic>
    </p:spTree>
    <p:extLst>
      <p:ext uri="{BB962C8B-B14F-4D97-AF65-F5344CB8AC3E}">
        <p14:creationId xmlns:p14="http://schemas.microsoft.com/office/powerpoint/2010/main" val="3682878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890B1F1-E409-F248-84DA-0F55E41B195E}"/>
              </a:ext>
            </a:extLst>
          </p:cNvPr>
          <p:cNvSpPr txBox="1"/>
          <p:nvPr/>
        </p:nvSpPr>
        <p:spPr>
          <a:xfrm>
            <a:off x="583688" y="1526526"/>
            <a:ext cx="10247598" cy="4062651"/>
          </a:xfrm>
          <a:prstGeom prst="rect">
            <a:avLst/>
          </a:prstGeom>
          <a:noFill/>
        </p:spPr>
        <p:txBody>
          <a:bodyPr wrap="square" rtlCol="0">
            <a:spAutoFit/>
          </a:bodyPr>
          <a:lstStyle/>
          <a:p>
            <a:r>
              <a:rPr lang="en-US" sz="2000" dirty="0"/>
              <a:t>Cisco Webex makes it possible to bring content into Teams and Spaces from any other application. Access business information and alerts from other systems. Avoid switching in and out of different apps to get information. It’s also possible to create bots to automate repetitive, high-volume business processes, that no one enjoys doing.</a:t>
            </a:r>
          </a:p>
          <a:p>
            <a:endParaRPr lang="en-US" sz="2000" dirty="0"/>
          </a:p>
          <a:p>
            <a:r>
              <a:rPr lang="en-US" sz="2000" b="1" dirty="0"/>
              <a:t>Bots</a:t>
            </a:r>
          </a:p>
          <a:p>
            <a:r>
              <a:rPr lang="en-US" sz="2000" dirty="0"/>
              <a:t>A bot is a simple way for users to use natural language to request automated tasks to be completed on another platform.</a:t>
            </a:r>
          </a:p>
          <a:p>
            <a:endParaRPr lang="en-US" sz="2000" dirty="0"/>
          </a:p>
          <a:p>
            <a:r>
              <a:rPr lang="en-US" sz="2000" dirty="0"/>
              <a:t>In Webex, a bot is a member of a Space just like any other real person. The possibilities of bots are endless. They can be as simple as getting weather updates where you live, or as complex as booking a meeting room or a flight.</a:t>
            </a:r>
          </a:p>
          <a:p>
            <a:endParaRPr lang="en-US" sz="2000" dirty="0">
              <a:latin typeface="+mn-lt"/>
            </a:endParaRPr>
          </a:p>
        </p:txBody>
      </p:sp>
      <p:sp>
        <p:nvSpPr>
          <p:cNvPr id="6" name="Title 3">
            <a:extLst>
              <a:ext uri="{FF2B5EF4-FFF2-40B4-BE49-F238E27FC236}">
                <a16:creationId xmlns:a16="http://schemas.microsoft.com/office/drawing/2014/main" id="{04C562A4-B941-1141-8983-F8F2033785B4}"/>
              </a:ext>
            </a:extLst>
          </p:cNvPr>
          <p:cNvSpPr>
            <a:spLocks noGrp="1"/>
          </p:cNvSpPr>
          <p:nvPr>
            <p:ph type="title"/>
          </p:nvPr>
        </p:nvSpPr>
        <p:spPr>
          <a:xfrm>
            <a:off x="583688" y="455085"/>
            <a:ext cx="11127317" cy="975783"/>
          </a:xfrm>
        </p:spPr>
        <p:txBody>
          <a:bodyPr/>
          <a:lstStyle/>
          <a:p>
            <a:r>
              <a:rPr lang="en-US" dirty="0">
                <a:solidFill>
                  <a:srgbClr val="00B0F0"/>
                </a:solidFill>
              </a:rPr>
              <a:t>Bots</a:t>
            </a:r>
          </a:p>
        </p:txBody>
      </p:sp>
      <p:sp>
        <p:nvSpPr>
          <p:cNvPr id="2" name="Rectangle 1">
            <a:extLst>
              <a:ext uri="{FF2B5EF4-FFF2-40B4-BE49-F238E27FC236}">
                <a16:creationId xmlns:a16="http://schemas.microsoft.com/office/drawing/2014/main" id="{58D32B2D-FCB7-6243-88E2-A23899CC0F19}"/>
              </a:ext>
            </a:extLst>
          </p:cNvPr>
          <p:cNvSpPr/>
          <p:nvPr/>
        </p:nvSpPr>
        <p:spPr>
          <a:xfrm>
            <a:off x="583688" y="5435246"/>
            <a:ext cx="10323798" cy="707886"/>
          </a:xfrm>
          <a:prstGeom prst="rect">
            <a:avLst/>
          </a:prstGeom>
          <a:solidFill>
            <a:schemeClr val="bg1"/>
          </a:solidFill>
        </p:spPr>
        <p:txBody>
          <a:bodyPr wrap="square">
            <a:spAutoFit/>
          </a:bodyPr>
          <a:lstStyle/>
          <a:p>
            <a:r>
              <a:rPr lang="en-US" sz="2000" dirty="0">
                <a:solidFill>
                  <a:srgbClr val="FFFFFF"/>
                </a:solidFill>
                <a:latin typeface="Calibri" panose="020F0502020204030204" pitchFamily="34" charset="0"/>
                <a:cs typeface="Calibri" panose="020F0502020204030204" pitchFamily="34" charset="0"/>
                <a:hlinkClick r:id="rId3"/>
              </a:rPr>
              <a:t>Jump to Cisco Webex App Hub </a:t>
            </a:r>
            <a:r>
              <a:rPr lang="en-US" sz="2000" dirty="0">
                <a:solidFill>
                  <a:srgbClr val="FFFFFF"/>
                </a:solidFill>
                <a:latin typeface="Calibri" panose="020F0502020204030204" pitchFamily="34" charset="0"/>
                <a:cs typeface="Calibri" panose="020F0502020204030204" pitchFamily="34" charset="0"/>
              </a:rPr>
              <a:t>to browse integrations available for popular business applications and also some that third-party developers have built that could be useful to your organization.</a:t>
            </a:r>
          </a:p>
        </p:txBody>
      </p:sp>
    </p:spTree>
    <p:extLst>
      <p:ext uri="{BB962C8B-B14F-4D97-AF65-F5344CB8AC3E}">
        <p14:creationId xmlns:p14="http://schemas.microsoft.com/office/powerpoint/2010/main" val="1947314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865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F3FCB-B52E-134A-8E97-BAFC2B31B742}"/>
              </a:ext>
            </a:extLst>
          </p:cNvPr>
          <p:cNvSpPr>
            <a:spLocks noGrp="1"/>
          </p:cNvSpPr>
          <p:nvPr>
            <p:ph type="title"/>
          </p:nvPr>
        </p:nvSpPr>
        <p:spPr/>
        <p:txBody>
          <a:bodyPr/>
          <a:lstStyle/>
          <a:p>
            <a:r>
              <a:rPr lang="en-US">
                <a:solidFill>
                  <a:srgbClr val="00B0F0"/>
                </a:solidFill>
                <a:latin typeface="CiscoSans ExtraLight" panose="020B0303020201020303" pitchFamily="34" charset="0"/>
                <a:cs typeface="CiscoSansTT Thin" panose="020B0203020201020303" pitchFamily="34" charset="0"/>
              </a:rPr>
              <a:t>Webex works for all types of teams</a:t>
            </a:r>
            <a:endParaRPr lang="en-US">
              <a:latin typeface="CiscoSans ExtraLight" panose="020B0303020201020303" pitchFamily="34" charset="0"/>
            </a:endParaRPr>
          </a:p>
        </p:txBody>
      </p:sp>
      <p:sp>
        <p:nvSpPr>
          <p:cNvPr id="7" name="Rectangle 6">
            <a:extLst>
              <a:ext uri="{FF2B5EF4-FFF2-40B4-BE49-F238E27FC236}">
                <a16:creationId xmlns:a16="http://schemas.microsoft.com/office/drawing/2014/main" id="{0F9812D8-70D4-7B4E-A4C9-B0E5AC32BD3E}"/>
              </a:ext>
            </a:extLst>
          </p:cNvPr>
          <p:cNvSpPr/>
          <p:nvPr/>
        </p:nvSpPr>
        <p:spPr bwMode="auto">
          <a:xfrm>
            <a:off x="724819" y="1944914"/>
            <a:ext cx="3535680" cy="4194628"/>
          </a:xfrm>
          <a:prstGeom prst="rect">
            <a:avLst/>
          </a:prstGeom>
          <a:solidFill>
            <a:srgbClr val="00BCEB"/>
          </a:solidFill>
          <a:ln w="9525"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lvl="0" defTabSz="609585" fontAlgn="base">
              <a:spcBef>
                <a:spcPct val="0"/>
              </a:spcBef>
              <a:spcAft>
                <a:spcPts val="1200"/>
              </a:spcAft>
            </a:pPr>
            <a:r>
              <a:rPr lang="en-US" sz="2400">
                <a:latin typeface="CiscoSansTT Thin" panose="020B0203020201020303" pitchFamily="34" charset="0"/>
                <a:cs typeface="CiscoSansTT Thin" panose="020B0203020201020303" pitchFamily="34" charset="0"/>
              </a:rPr>
              <a:t>The growing team</a:t>
            </a:r>
            <a:endParaRPr kumimoji="0" lang="en-US" sz="2400" u="none" strike="noStrike" kern="0" cap="none" spc="0" normalizeH="0" baseline="0" noProof="0">
              <a:ln>
                <a:noFill/>
              </a:ln>
              <a:solidFill>
                <a:srgbClr val="0D274D"/>
              </a:solidFill>
              <a:effectLst/>
              <a:uLnTx/>
              <a:uFillTx/>
              <a:latin typeface="CiscoSansTT Thin" panose="020B0203020201020303" pitchFamily="34" charset="0"/>
              <a:ea typeface="ＭＳ Ｐゴシック" charset="0"/>
              <a:cs typeface="CiscoSansTT Thin" panose="020B0203020201020303" pitchFamily="34" charset="0"/>
            </a:endParaRPr>
          </a:p>
          <a:p>
            <a:pPr marL="156629" lvl="0" indent="-156629" defTabSz="609585" fontAlgn="base">
              <a:spcBef>
                <a:spcPct val="0"/>
              </a:spcBef>
              <a:spcAft>
                <a:spcPts val="600"/>
              </a:spcAft>
              <a:buSzPct val="80000"/>
              <a:buFont typeface="Arial" panose="020B0604020202020204" pitchFamily="34" charset="0"/>
              <a:buChar char="•"/>
            </a:pPr>
            <a:r>
              <a:rPr lang="en-US" sz="1600">
                <a:latin typeface="CiscoSansTT Thin" panose="020B0203020201020303" pitchFamily="34" charset="0"/>
                <a:cs typeface="CiscoSansTT Thin" panose="020B0203020201020303" pitchFamily="34" charset="0"/>
              </a:rPr>
              <a:t>The growing team People come and go. New hires need a smooth joining experience. </a:t>
            </a:r>
          </a:p>
          <a:p>
            <a:pPr marL="156629" lvl="0" indent="-156629" defTabSz="609585" fontAlgn="base">
              <a:spcBef>
                <a:spcPct val="0"/>
              </a:spcBef>
              <a:spcAft>
                <a:spcPts val="600"/>
              </a:spcAft>
              <a:buSzPct val="80000"/>
              <a:buFont typeface="Arial" panose="020B0604020202020204" pitchFamily="34" charset="0"/>
              <a:buChar char="•"/>
            </a:pPr>
            <a:r>
              <a:rPr lang="en-US" sz="1600">
                <a:latin typeface="CiscoSansTT Thin" panose="020B0203020201020303" pitchFamily="34" charset="0"/>
                <a:cs typeface="CiscoSansTT Thin" panose="020B0203020201020303" pitchFamily="34" charset="0"/>
              </a:rPr>
              <a:t>Securely exchange personal information with the company and easily access information to quickly be productive. </a:t>
            </a:r>
          </a:p>
          <a:p>
            <a:pPr marL="156629" lvl="0" indent="-156629" defTabSz="609585" fontAlgn="base">
              <a:spcBef>
                <a:spcPct val="0"/>
              </a:spcBef>
              <a:spcAft>
                <a:spcPts val="600"/>
              </a:spcAft>
              <a:buSzPct val="80000"/>
              <a:buFont typeface="Arial" panose="020B0604020202020204" pitchFamily="34" charset="0"/>
              <a:buChar char="•"/>
            </a:pPr>
            <a:r>
              <a:rPr lang="en-US" sz="1600">
                <a:latin typeface="CiscoSansTT Thin" panose="020B0203020201020303" pitchFamily="34" charset="0"/>
                <a:cs typeface="CiscoSansTT Thin" panose="020B0203020201020303" pitchFamily="34" charset="0"/>
              </a:rPr>
              <a:t>Meet their team as a group and have one-on-one mentoring sessions. </a:t>
            </a:r>
          </a:p>
          <a:p>
            <a:pPr marL="156629" lvl="0" indent="-156629" defTabSz="609585" fontAlgn="base">
              <a:spcBef>
                <a:spcPct val="0"/>
              </a:spcBef>
              <a:spcAft>
                <a:spcPts val="600"/>
              </a:spcAft>
              <a:buSzPct val="80000"/>
              <a:buFont typeface="Arial" panose="020B0604020202020204" pitchFamily="34" charset="0"/>
              <a:buChar char="•"/>
            </a:pPr>
            <a:r>
              <a:rPr lang="en-US" sz="1600">
                <a:latin typeface="CiscoSansTT Thin" panose="020B0203020201020303" pitchFamily="34" charset="0"/>
                <a:cs typeface="CiscoSansTT Thin" panose="020B0203020201020303" pitchFamily="34" charset="0"/>
              </a:rPr>
              <a:t>Enrich the hiring process, from interviews to contract signing and orientation information.</a:t>
            </a:r>
            <a:endParaRPr kumimoji="0" lang="en-US" sz="1600" u="none" strike="noStrike" kern="0" cap="none" spc="0" normalizeH="0" baseline="0" noProof="0">
              <a:ln>
                <a:noFill/>
              </a:ln>
              <a:solidFill>
                <a:srgbClr val="0D274D"/>
              </a:solidFill>
              <a:effectLst/>
              <a:uLnTx/>
              <a:uFillTx/>
              <a:latin typeface="CiscoSansTT Thin" panose="020B0203020201020303" pitchFamily="34" charset="0"/>
              <a:ea typeface="ＭＳ Ｐゴシック" charset="0"/>
              <a:cs typeface="CiscoSansTT Thin" panose="020B0203020201020303" pitchFamily="34" charset="0"/>
            </a:endParaRPr>
          </a:p>
        </p:txBody>
      </p:sp>
      <p:sp>
        <p:nvSpPr>
          <p:cNvPr id="8" name="Rectangle 7">
            <a:extLst>
              <a:ext uri="{FF2B5EF4-FFF2-40B4-BE49-F238E27FC236}">
                <a16:creationId xmlns:a16="http://schemas.microsoft.com/office/drawing/2014/main" id="{4C681CAB-04CE-8341-B406-EABAC781F093}"/>
              </a:ext>
            </a:extLst>
          </p:cNvPr>
          <p:cNvSpPr/>
          <p:nvPr/>
        </p:nvSpPr>
        <p:spPr bwMode="auto">
          <a:xfrm>
            <a:off x="4379929" y="1944914"/>
            <a:ext cx="3535680" cy="4194628"/>
          </a:xfrm>
          <a:prstGeom prst="rect">
            <a:avLst/>
          </a:prstGeom>
          <a:solidFill>
            <a:srgbClr val="6EBE4A"/>
          </a:solidFill>
          <a:ln w="9525"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defTabSz="609585" eaLnBrk="1" fontAlgn="base" latinLnBrk="0" hangingPunct="1">
              <a:lnSpc>
                <a:spcPct val="100000"/>
              </a:lnSpc>
              <a:spcBef>
                <a:spcPct val="0"/>
              </a:spcBef>
              <a:spcAft>
                <a:spcPts val="1200"/>
              </a:spcAft>
              <a:buClrTx/>
              <a:buSzTx/>
              <a:buFontTx/>
              <a:buNone/>
              <a:tabLst/>
              <a:defRPr/>
            </a:pPr>
            <a:r>
              <a:rPr lang="en-US" sz="2400">
                <a:latin typeface="CiscoSansTT Thin" panose="020B0203020201020303" pitchFamily="34" charset="0"/>
                <a:cs typeface="CiscoSansTT Thin" panose="020B0203020201020303" pitchFamily="34" charset="0"/>
              </a:rPr>
              <a:t>The mobile team </a:t>
            </a:r>
          </a:p>
          <a:p>
            <a:pPr marL="156629" lvl="0" indent="-156629" defTabSz="609585" fontAlgn="base">
              <a:spcBef>
                <a:spcPct val="0"/>
              </a:spcBef>
              <a:spcAft>
                <a:spcPts val="600"/>
              </a:spcAft>
              <a:buSzPct val="80000"/>
              <a:buFont typeface="Arial" panose="020B0604020202020204" pitchFamily="34" charset="0"/>
              <a:buChar char="•"/>
            </a:pPr>
            <a:r>
              <a:rPr lang="en-US" sz="1600">
                <a:latin typeface="CiscoSansTT Thin" panose="020B0203020201020303" pitchFamily="34" charset="0"/>
                <a:cs typeface="CiscoSansTT Thin" panose="020B0203020201020303" pitchFamily="34" charset="0"/>
              </a:rPr>
              <a:t>You and your team need the flexibility to get things done while working on-the-go. Being able to access information from multiple locations and devices is key to moving work forward even when you aren’t in the office. </a:t>
            </a:r>
          </a:p>
          <a:p>
            <a:pPr marL="156629" lvl="0" indent="-156629" defTabSz="609585" fontAlgn="base">
              <a:spcBef>
                <a:spcPct val="0"/>
              </a:spcBef>
              <a:spcAft>
                <a:spcPts val="600"/>
              </a:spcAft>
              <a:buSzPct val="80000"/>
              <a:buFont typeface="Arial" panose="020B0604020202020204" pitchFamily="34" charset="0"/>
              <a:buChar char="•"/>
            </a:pPr>
            <a:r>
              <a:rPr lang="en-US" sz="1600">
                <a:latin typeface="CiscoSansTT Thin" panose="020B0203020201020303" pitchFamily="34" charset="0"/>
                <a:cs typeface="CiscoSansTT Thin" panose="020B0203020201020303" pitchFamily="34" charset="0"/>
              </a:rPr>
              <a:t>Your team can use Webex through the desktop, mobile, or web apps to get information quickly, seamlessly, and securely. </a:t>
            </a:r>
          </a:p>
          <a:p>
            <a:pPr marL="156629" lvl="0" indent="-156629" defTabSz="609585" fontAlgn="base">
              <a:spcBef>
                <a:spcPct val="0"/>
              </a:spcBef>
              <a:spcAft>
                <a:spcPts val="600"/>
              </a:spcAft>
              <a:buSzPct val="80000"/>
              <a:buFont typeface="Arial" panose="020B0604020202020204" pitchFamily="34" charset="0"/>
              <a:buChar char="•"/>
            </a:pPr>
            <a:r>
              <a:rPr lang="en-US" sz="1600">
                <a:latin typeface="CiscoSansTT Thin" panose="020B0203020201020303" pitchFamily="34" charset="0"/>
                <a:cs typeface="CiscoSansTT Thin" panose="020B0203020201020303" pitchFamily="34" charset="0"/>
              </a:rPr>
              <a:t>No matter where you are, your team can collaborate.</a:t>
            </a:r>
            <a:endParaRPr kumimoji="0" lang="en-US" sz="1600" u="none" strike="noStrike" kern="0" cap="none" spc="0" normalizeH="0" baseline="0" noProof="0">
              <a:ln>
                <a:noFill/>
              </a:ln>
              <a:solidFill>
                <a:srgbClr val="0D274D"/>
              </a:solidFill>
              <a:effectLst/>
              <a:uLnTx/>
              <a:uFillTx/>
              <a:latin typeface="CiscoSansTT Thin" panose="020B0203020201020303" pitchFamily="34" charset="0"/>
              <a:ea typeface="ＭＳ Ｐゴシック" charset="0"/>
              <a:cs typeface="CiscoSansTT Thin" panose="020B0203020201020303" pitchFamily="34" charset="0"/>
            </a:endParaRPr>
          </a:p>
        </p:txBody>
      </p:sp>
      <p:sp>
        <p:nvSpPr>
          <p:cNvPr id="9" name="Rectangle 8">
            <a:extLst>
              <a:ext uri="{FF2B5EF4-FFF2-40B4-BE49-F238E27FC236}">
                <a16:creationId xmlns:a16="http://schemas.microsoft.com/office/drawing/2014/main" id="{3686E3F6-E521-BE42-9303-31B6174A175B}"/>
              </a:ext>
            </a:extLst>
          </p:cNvPr>
          <p:cNvSpPr/>
          <p:nvPr/>
        </p:nvSpPr>
        <p:spPr bwMode="auto">
          <a:xfrm>
            <a:off x="8035039" y="1944913"/>
            <a:ext cx="3535680" cy="4194629"/>
          </a:xfrm>
          <a:prstGeom prst="rect">
            <a:avLst/>
          </a:prstGeom>
          <a:solidFill>
            <a:srgbClr val="1E4471"/>
          </a:solidFill>
          <a:ln w="9525"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lvl="0" defTabSz="609585" fontAlgn="base">
              <a:spcBef>
                <a:spcPct val="0"/>
              </a:spcBef>
              <a:spcAft>
                <a:spcPts val="1200"/>
              </a:spcAft>
            </a:pPr>
            <a:r>
              <a:rPr lang="en-US" sz="2400">
                <a:solidFill>
                  <a:schemeClr val="bg1"/>
                </a:solidFill>
                <a:latin typeface="CiscoSansTT Thin" panose="020B0203020201020303" pitchFamily="34" charset="0"/>
                <a:cs typeface="CiscoSansTT Thin" panose="020B0203020201020303" pitchFamily="34" charset="0"/>
              </a:rPr>
              <a:t>The distributed team</a:t>
            </a:r>
            <a:endParaRPr kumimoji="0" lang="en-US" sz="2400" u="none" strike="noStrike" kern="0" cap="none" spc="0" normalizeH="0" baseline="0" noProof="0">
              <a:ln>
                <a:noFill/>
              </a:ln>
              <a:solidFill>
                <a:schemeClr val="bg1"/>
              </a:solidFill>
              <a:effectLst/>
              <a:uLnTx/>
              <a:uFillTx/>
              <a:latin typeface="CiscoSansTT Thin" panose="020B0203020201020303" pitchFamily="34" charset="0"/>
              <a:ea typeface="ＭＳ Ｐゴシック" charset="0"/>
              <a:cs typeface="CiscoSansTT Thin" panose="020B0203020201020303" pitchFamily="34" charset="0"/>
            </a:endParaRPr>
          </a:p>
          <a:p>
            <a:pPr marL="156629" lvl="0" indent="-156629" defTabSz="609585" fontAlgn="base">
              <a:spcBef>
                <a:spcPct val="0"/>
              </a:spcBef>
              <a:spcAft>
                <a:spcPts val="600"/>
              </a:spcAft>
              <a:buSzPct val="80000"/>
              <a:buFont typeface="Arial" panose="020B0604020202020204" pitchFamily="34" charset="0"/>
              <a:buChar char="•"/>
            </a:pPr>
            <a:r>
              <a:rPr lang="en-US" sz="1600">
                <a:solidFill>
                  <a:schemeClr val="bg1"/>
                </a:solidFill>
                <a:latin typeface="CiscoSansTT Thin" panose="020B0203020201020303" pitchFamily="34" charset="0"/>
                <a:cs typeface="CiscoSansTT Thin" panose="020B0203020201020303" pitchFamily="34" charset="0"/>
              </a:rPr>
              <a:t>Your team is spread around the world, which allows you to attract and retain talent anywhere. </a:t>
            </a:r>
          </a:p>
          <a:p>
            <a:pPr marL="156629" lvl="0" indent="-156629" defTabSz="609585" fontAlgn="base">
              <a:spcBef>
                <a:spcPct val="0"/>
              </a:spcBef>
              <a:spcAft>
                <a:spcPts val="600"/>
              </a:spcAft>
              <a:buSzPct val="80000"/>
              <a:buFont typeface="Arial" panose="020B0604020202020204" pitchFamily="34" charset="0"/>
              <a:buChar char="•"/>
            </a:pPr>
            <a:r>
              <a:rPr lang="en-US" sz="1600">
                <a:solidFill>
                  <a:schemeClr val="bg1"/>
                </a:solidFill>
                <a:latin typeface="CiscoSansTT Thin" panose="020B0203020201020303" pitchFamily="34" charset="0"/>
                <a:cs typeface="CiscoSansTT Thin" panose="020B0203020201020303" pitchFamily="34" charset="0"/>
              </a:rPr>
              <a:t>Use spaces and teams to access and share the most valuable knowledge from and with people all over the company. </a:t>
            </a:r>
          </a:p>
          <a:p>
            <a:pPr marL="156629" lvl="0" indent="-156629" defTabSz="609585" fontAlgn="base">
              <a:spcBef>
                <a:spcPct val="0"/>
              </a:spcBef>
              <a:spcAft>
                <a:spcPts val="600"/>
              </a:spcAft>
              <a:buSzPct val="80000"/>
              <a:buFont typeface="Arial" panose="020B0604020202020204" pitchFamily="34" charset="0"/>
              <a:buChar char="•"/>
            </a:pPr>
            <a:r>
              <a:rPr lang="en-US" sz="1600">
                <a:solidFill>
                  <a:schemeClr val="bg1"/>
                </a:solidFill>
                <a:latin typeface="CiscoSansTT Thin" panose="020B0203020201020303" pitchFamily="34" charset="0"/>
                <a:cs typeface="CiscoSansTT Thin" panose="020B0203020201020303" pitchFamily="34" charset="0"/>
              </a:rPr>
              <a:t>Answer questions quickly from your mobile device, at any time of day. </a:t>
            </a:r>
          </a:p>
          <a:p>
            <a:pPr marL="156629" lvl="0" indent="-156629" defTabSz="609585" fontAlgn="base">
              <a:spcBef>
                <a:spcPct val="0"/>
              </a:spcBef>
              <a:spcAft>
                <a:spcPts val="600"/>
              </a:spcAft>
              <a:buSzPct val="80000"/>
              <a:buFont typeface="Arial" panose="020B0604020202020204" pitchFamily="34" charset="0"/>
              <a:buChar char="•"/>
            </a:pPr>
            <a:r>
              <a:rPr lang="en-US" sz="1600">
                <a:solidFill>
                  <a:schemeClr val="bg1"/>
                </a:solidFill>
                <a:latin typeface="CiscoSansTT Thin" panose="020B0203020201020303" pitchFamily="34" charset="0"/>
                <a:cs typeface="CiscoSansTT Thin" panose="020B0203020201020303" pitchFamily="34" charset="0"/>
              </a:rPr>
              <a:t>Make virtual leaders more present and involved while avoiding information overload.</a:t>
            </a:r>
            <a:endParaRPr kumimoji="0" lang="en-US" sz="1600" u="none" strike="noStrike" kern="0" cap="none" spc="0" normalizeH="0" baseline="0" noProof="0">
              <a:ln>
                <a:noFill/>
              </a:ln>
              <a:solidFill>
                <a:schemeClr val="bg1"/>
              </a:solidFill>
              <a:effectLst/>
              <a:uLnTx/>
              <a:uFillTx/>
              <a:latin typeface="CiscoSansTT Thin" panose="020B0203020201020303" pitchFamily="34" charset="0"/>
              <a:ea typeface="ＭＳ Ｐゴシック" charset="0"/>
              <a:cs typeface="CiscoSansTT Thin" panose="020B0203020201020303" pitchFamily="34" charset="0"/>
            </a:endParaRPr>
          </a:p>
        </p:txBody>
      </p:sp>
    </p:spTree>
    <p:extLst>
      <p:ext uri="{BB962C8B-B14F-4D97-AF65-F5344CB8AC3E}">
        <p14:creationId xmlns:p14="http://schemas.microsoft.com/office/powerpoint/2010/main" val="344249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333E8-BFE2-314A-8C21-931837777C6E}"/>
              </a:ext>
            </a:extLst>
          </p:cNvPr>
          <p:cNvSpPr>
            <a:spLocks noGrp="1"/>
          </p:cNvSpPr>
          <p:nvPr>
            <p:ph type="title"/>
          </p:nvPr>
        </p:nvSpPr>
        <p:spPr/>
        <p:txBody>
          <a:bodyPr vert="horz" lIns="91440" tIns="45720" rIns="91440" bIns="45720" rtlCol="0" anchor="ctr">
            <a:normAutofit/>
          </a:bodyPr>
          <a:lstStyle/>
          <a:p>
            <a:r>
              <a:rPr lang="en-US">
                <a:solidFill>
                  <a:srgbClr val="00B0F0"/>
                </a:solidFill>
                <a:latin typeface="CiscoSans ExtraLight" panose="020B0303020201020303" pitchFamily="34" charset="0"/>
              </a:rPr>
              <a:t>Webex matches all teams’ working styles</a:t>
            </a:r>
          </a:p>
        </p:txBody>
      </p:sp>
      <p:sp>
        <p:nvSpPr>
          <p:cNvPr id="4" name="Rectangle 3">
            <a:extLst>
              <a:ext uri="{FF2B5EF4-FFF2-40B4-BE49-F238E27FC236}">
                <a16:creationId xmlns:a16="http://schemas.microsoft.com/office/drawing/2014/main" id="{7483FC41-BEA4-C344-990D-F84CDCE38735}"/>
              </a:ext>
            </a:extLst>
          </p:cNvPr>
          <p:cNvSpPr/>
          <p:nvPr/>
        </p:nvSpPr>
        <p:spPr bwMode="auto">
          <a:xfrm>
            <a:off x="724819" y="1944914"/>
            <a:ext cx="3535680" cy="4194628"/>
          </a:xfrm>
          <a:prstGeom prst="rect">
            <a:avLst/>
          </a:prstGeom>
          <a:solidFill>
            <a:schemeClr val="bg2"/>
          </a:solidFill>
          <a:ln w="9525"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lvl="0" defTabSz="609585" fontAlgn="base">
              <a:spcBef>
                <a:spcPct val="0"/>
              </a:spcBef>
              <a:spcAft>
                <a:spcPts val="1200"/>
              </a:spcAft>
            </a:pPr>
            <a:r>
              <a:rPr lang="en-US" sz="2400">
                <a:latin typeface="CiscoSansTT Thin" panose="020B0203020201020303" pitchFamily="34" charset="0"/>
                <a:cs typeface="CiscoSansTT Thin" panose="020B0203020201020303" pitchFamily="34" charset="0"/>
              </a:rPr>
              <a:t>The creative team</a:t>
            </a:r>
            <a:endParaRPr kumimoji="0" lang="en-US" sz="2400" u="none" strike="noStrike" kern="0" cap="none" spc="0" normalizeH="0" baseline="0" noProof="0">
              <a:ln>
                <a:noFill/>
              </a:ln>
              <a:solidFill>
                <a:srgbClr val="0D274D"/>
              </a:solidFill>
              <a:effectLst/>
              <a:uLnTx/>
              <a:uFillTx/>
              <a:latin typeface="CiscoSansTT Thin" panose="020B0203020201020303" pitchFamily="34" charset="0"/>
              <a:ea typeface="ＭＳ Ｐゴシック" charset="0"/>
              <a:cs typeface="CiscoSansTT Thin" panose="020B0203020201020303" pitchFamily="34" charset="0"/>
            </a:endParaRPr>
          </a:p>
          <a:p>
            <a:pPr marL="156629" lvl="0" indent="-156629" defTabSz="609585" fontAlgn="base">
              <a:spcBef>
                <a:spcPct val="0"/>
              </a:spcBef>
              <a:spcAft>
                <a:spcPts val="600"/>
              </a:spcAft>
              <a:buSzPct val="80000"/>
              <a:buFont typeface="Arial" panose="020B0604020202020204" pitchFamily="34" charset="0"/>
              <a:buChar char="•"/>
            </a:pPr>
            <a:r>
              <a:rPr lang="en-US" sz="1600">
                <a:latin typeface="CiscoSansTT Thin" panose="020B0203020201020303" pitchFamily="34" charset="0"/>
                <a:cs typeface="CiscoSansTT Thin" panose="020B0203020201020303" pitchFamily="34" charset="0"/>
              </a:rPr>
              <a:t>You need to keep the creativity at a high level and deliver promptly, regardless if the stakeholders are internal, external, local, or international. </a:t>
            </a:r>
          </a:p>
          <a:p>
            <a:pPr marL="156629" lvl="0" indent="-156629" defTabSz="609585" fontAlgn="base">
              <a:spcBef>
                <a:spcPct val="0"/>
              </a:spcBef>
              <a:spcAft>
                <a:spcPts val="600"/>
              </a:spcAft>
              <a:buSzPct val="80000"/>
              <a:buFont typeface="Arial" panose="020B0604020202020204" pitchFamily="34" charset="0"/>
              <a:buChar char="•"/>
            </a:pPr>
            <a:r>
              <a:rPr lang="en-US" sz="1600">
                <a:latin typeface="CiscoSansTT Thin" panose="020B0203020201020303" pitchFamily="34" charset="0"/>
                <a:cs typeface="CiscoSansTT Thin" panose="020B0203020201020303" pitchFamily="34" charset="0"/>
              </a:rPr>
              <a:t>Use pictures and drawings, not just words, to describe their idea and provide feedback. </a:t>
            </a:r>
          </a:p>
          <a:p>
            <a:pPr marL="156629" lvl="0" indent="-156629" defTabSz="609585" fontAlgn="base">
              <a:spcBef>
                <a:spcPct val="0"/>
              </a:spcBef>
              <a:spcAft>
                <a:spcPts val="600"/>
              </a:spcAft>
              <a:buSzPct val="80000"/>
              <a:buFont typeface="Arial" panose="020B0604020202020204" pitchFamily="34" charset="0"/>
              <a:buChar char="•"/>
            </a:pPr>
            <a:r>
              <a:rPr lang="en-US" sz="1600">
                <a:latin typeface="CiscoSansTT Thin" panose="020B0203020201020303" pitchFamily="34" charset="0"/>
                <a:cs typeface="CiscoSansTT Thin" panose="020B0203020201020303" pitchFamily="34" charset="0"/>
              </a:rPr>
              <a:t>Easily have impromptu or scheduled video calls with any internal or external stakeholder to review documents live and see facial reactions</a:t>
            </a:r>
            <a:endParaRPr kumimoji="0" lang="en-US" sz="1600" u="none" strike="noStrike" kern="0" cap="none" spc="0" normalizeH="0" baseline="0" noProof="0">
              <a:ln>
                <a:noFill/>
              </a:ln>
              <a:solidFill>
                <a:srgbClr val="0D274D"/>
              </a:solidFill>
              <a:effectLst/>
              <a:uLnTx/>
              <a:uFillTx/>
              <a:latin typeface="CiscoSansTT Thin" panose="020B0203020201020303" pitchFamily="34" charset="0"/>
              <a:ea typeface="ＭＳ Ｐゴシック" charset="0"/>
              <a:cs typeface="CiscoSansTT Thin" panose="020B0203020201020303" pitchFamily="34" charset="0"/>
            </a:endParaRPr>
          </a:p>
        </p:txBody>
      </p:sp>
      <p:sp>
        <p:nvSpPr>
          <p:cNvPr id="5" name="Rectangle 4">
            <a:extLst>
              <a:ext uri="{FF2B5EF4-FFF2-40B4-BE49-F238E27FC236}">
                <a16:creationId xmlns:a16="http://schemas.microsoft.com/office/drawing/2014/main" id="{F0EDBA71-9E7F-3E4A-85A4-6B0A540E7D4C}"/>
              </a:ext>
            </a:extLst>
          </p:cNvPr>
          <p:cNvSpPr/>
          <p:nvPr/>
        </p:nvSpPr>
        <p:spPr bwMode="auto">
          <a:xfrm>
            <a:off x="4379929" y="1944914"/>
            <a:ext cx="3535680" cy="4194628"/>
          </a:xfrm>
          <a:prstGeom prst="rect">
            <a:avLst/>
          </a:prstGeom>
          <a:solidFill>
            <a:srgbClr val="6EBE4A"/>
          </a:solidFill>
          <a:ln w="9525"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defTabSz="609585" eaLnBrk="1" fontAlgn="base" latinLnBrk="0" hangingPunct="1">
              <a:lnSpc>
                <a:spcPct val="100000"/>
              </a:lnSpc>
              <a:spcBef>
                <a:spcPct val="0"/>
              </a:spcBef>
              <a:spcAft>
                <a:spcPts val="1200"/>
              </a:spcAft>
              <a:buClrTx/>
              <a:buSzTx/>
              <a:buFontTx/>
              <a:buNone/>
              <a:tabLst/>
              <a:defRPr/>
            </a:pPr>
            <a:r>
              <a:rPr lang="en-US" sz="2400">
                <a:latin typeface="CiscoSansTT Thin" panose="020B0203020201020303" pitchFamily="34" charset="0"/>
                <a:cs typeface="CiscoSansTT Thin" panose="020B0203020201020303" pitchFamily="34" charset="0"/>
              </a:rPr>
              <a:t>The project team </a:t>
            </a:r>
          </a:p>
          <a:p>
            <a:pPr marL="156629" lvl="0" indent="-156629" defTabSz="609585" fontAlgn="base">
              <a:spcBef>
                <a:spcPct val="0"/>
              </a:spcBef>
              <a:spcAft>
                <a:spcPts val="600"/>
              </a:spcAft>
              <a:buSzPct val="80000"/>
              <a:buFont typeface="Arial" panose="020B0604020202020204" pitchFamily="34" charset="0"/>
              <a:buChar char="•"/>
            </a:pPr>
            <a:r>
              <a:rPr lang="en-US" sz="1600">
                <a:latin typeface="CiscoSansTT Thin" panose="020B0203020201020303" pitchFamily="34" charset="0"/>
                <a:cs typeface="CiscoSansTT Thin" panose="020B0203020201020303" pitchFamily="34" charset="0"/>
              </a:rPr>
              <a:t>Task-oriented and deadline-driven. Great team coordination is necessary as well as regular sync-up to measure progress and discuss tasks. </a:t>
            </a:r>
          </a:p>
          <a:p>
            <a:pPr marL="156629" lvl="0" indent="-156629" defTabSz="609585" fontAlgn="base">
              <a:spcBef>
                <a:spcPct val="0"/>
              </a:spcBef>
              <a:spcAft>
                <a:spcPts val="600"/>
              </a:spcAft>
              <a:buSzPct val="80000"/>
              <a:buFont typeface="Arial" panose="020B0604020202020204" pitchFamily="34" charset="0"/>
              <a:buChar char="•"/>
            </a:pPr>
            <a:r>
              <a:rPr lang="en-US" sz="1600">
                <a:latin typeface="CiscoSansTT Thin" panose="020B0203020201020303" pitchFamily="34" charset="0"/>
                <a:cs typeface="CiscoSansTT Thin" panose="020B0203020201020303" pitchFamily="34" charset="0"/>
              </a:rPr>
              <a:t>Clear audio and video meetings for sharing content and making decisions. </a:t>
            </a:r>
          </a:p>
          <a:p>
            <a:pPr marL="156629" lvl="0" indent="-156629" defTabSz="609585" fontAlgn="base">
              <a:spcBef>
                <a:spcPct val="0"/>
              </a:spcBef>
              <a:spcAft>
                <a:spcPts val="600"/>
              </a:spcAft>
              <a:buSzPct val="80000"/>
              <a:buFont typeface="Arial" panose="020B0604020202020204" pitchFamily="34" charset="0"/>
              <a:buChar char="•"/>
            </a:pPr>
            <a:r>
              <a:rPr lang="en-US" sz="1600">
                <a:latin typeface="CiscoSansTT Thin" panose="020B0203020201020303" pitchFamily="34" charset="0"/>
                <a:cs typeface="CiscoSansTT Thin" panose="020B0203020201020303" pitchFamily="34" charset="0"/>
              </a:rPr>
              <a:t>Collaborate with external vendors, partners, and suppliers. </a:t>
            </a:r>
          </a:p>
          <a:p>
            <a:pPr marL="156629" lvl="0" indent="-156629" defTabSz="609585" fontAlgn="base">
              <a:spcBef>
                <a:spcPct val="0"/>
              </a:spcBef>
              <a:spcAft>
                <a:spcPts val="600"/>
              </a:spcAft>
              <a:buSzPct val="80000"/>
              <a:buFont typeface="Arial" panose="020B0604020202020204" pitchFamily="34" charset="0"/>
              <a:buChar char="•"/>
            </a:pPr>
            <a:r>
              <a:rPr lang="en-US" sz="1600">
                <a:latin typeface="CiscoSansTT Thin" panose="020B0203020201020303" pitchFamily="34" charset="0"/>
                <a:cs typeface="CiscoSansTT Thin" panose="020B0203020201020303" pitchFamily="34" charset="0"/>
              </a:rPr>
              <a:t>Always be available for your stakeholders from your mobile device.</a:t>
            </a:r>
            <a:endParaRPr kumimoji="0" lang="en-US" sz="1600" u="none" strike="noStrike" kern="0" cap="none" spc="0" normalizeH="0" baseline="0" noProof="0">
              <a:ln>
                <a:noFill/>
              </a:ln>
              <a:solidFill>
                <a:srgbClr val="0D274D"/>
              </a:solidFill>
              <a:effectLst/>
              <a:uLnTx/>
              <a:uFillTx/>
              <a:latin typeface="CiscoSansTT Thin" panose="020B0203020201020303" pitchFamily="34" charset="0"/>
              <a:ea typeface="ＭＳ Ｐゴシック" charset="0"/>
              <a:cs typeface="CiscoSansTT Thin" panose="020B0203020201020303" pitchFamily="34" charset="0"/>
            </a:endParaRPr>
          </a:p>
        </p:txBody>
      </p:sp>
      <p:pic>
        <p:nvPicPr>
          <p:cNvPr id="7" name="Picture 6">
            <a:extLst>
              <a:ext uri="{FF2B5EF4-FFF2-40B4-BE49-F238E27FC236}">
                <a16:creationId xmlns:a16="http://schemas.microsoft.com/office/drawing/2014/main" id="{74E9B803-ECED-7440-BF2B-F1EAD9FA5264}"/>
              </a:ext>
            </a:extLst>
          </p:cNvPr>
          <p:cNvPicPr>
            <a:picLocks noChangeAspect="1"/>
          </p:cNvPicPr>
          <p:nvPr/>
        </p:nvPicPr>
        <p:blipFill>
          <a:blip r:embed="rId2"/>
          <a:stretch>
            <a:fillRect/>
          </a:stretch>
        </p:blipFill>
        <p:spPr>
          <a:xfrm>
            <a:off x="8031296" y="1944914"/>
            <a:ext cx="3967122" cy="4194628"/>
          </a:xfrm>
          <a:prstGeom prst="rect">
            <a:avLst/>
          </a:prstGeom>
        </p:spPr>
      </p:pic>
    </p:spTree>
    <p:extLst>
      <p:ext uri="{BB962C8B-B14F-4D97-AF65-F5344CB8AC3E}">
        <p14:creationId xmlns:p14="http://schemas.microsoft.com/office/powerpoint/2010/main" val="353221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65CEFF-F922-3C4D-84B3-EE1561015061}"/>
              </a:ext>
            </a:extLst>
          </p:cNvPr>
          <p:cNvSpPr>
            <a:spLocks noGrp="1"/>
          </p:cNvSpPr>
          <p:nvPr>
            <p:ph type="title"/>
          </p:nvPr>
        </p:nvSpPr>
        <p:spPr>
          <a:xfrm>
            <a:off x="583689" y="2212975"/>
            <a:ext cx="5078396" cy="2432051"/>
          </a:xfrm>
        </p:spPr>
        <p:txBody>
          <a:bodyPr wrap="square" anchor="ctr">
            <a:normAutofit/>
          </a:bodyPr>
          <a:lstStyle/>
          <a:p>
            <a:r>
              <a:rPr lang="en-US">
                <a:solidFill>
                  <a:schemeClr val="bg2"/>
                </a:solidFill>
                <a:latin typeface="CiscoSans ExtraLight" panose="020B0303020201020303" pitchFamily="34" charset="0"/>
              </a:rPr>
              <a:t>Getting started</a:t>
            </a:r>
          </a:p>
        </p:txBody>
      </p:sp>
      <p:pic>
        <p:nvPicPr>
          <p:cNvPr id="9" name="Picture Placeholder 8">
            <a:extLst>
              <a:ext uri="{FF2B5EF4-FFF2-40B4-BE49-F238E27FC236}">
                <a16:creationId xmlns:a16="http://schemas.microsoft.com/office/drawing/2014/main" id="{997D6F9B-78BF-0B4C-968C-E4FEDEE08F7A}"/>
              </a:ext>
            </a:extLst>
          </p:cNvPr>
          <p:cNvPicPr>
            <a:picLocks noGrp="1" noChangeAspect="1"/>
          </p:cNvPicPr>
          <p:nvPr>
            <p:ph type="pic" sz="quarter" idx="10"/>
          </p:nvPr>
        </p:nvPicPr>
        <p:blipFill rotWithShape="1">
          <a:blip r:embed="rId2"/>
          <a:srcRect l="17923" r="-1" b="-1"/>
          <a:stretch/>
        </p:blipFill>
        <p:spPr>
          <a:xfrm>
            <a:off x="6106790" y="10"/>
            <a:ext cx="6085209" cy="6857990"/>
          </a:xfrm>
          <a:noFill/>
        </p:spPr>
      </p:pic>
    </p:spTree>
    <p:extLst>
      <p:ext uri="{BB962C8B-B14F-4D97-AF65-F5344CB8AC3E}">
        <p14:creationId xmlns:p14="http://schemas.microsoft.com/office/powerpoint/2010/main" val="1808091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058C-33F2-2A40-AFE7-9622353DA0FF}"/>
              </a:ext>
            </a:extLst>
          </p:cNvPr>
          <p:cNvSpPr>
            <a:spLocks noGrp="1"/>
          </p:cNvSpPr>
          <p:nvPr>
            <p:ph type="title"/>
          </p:nvPr>
        </p:nvSpPr>
        <p:spPr/>
        <p:txBody>
          <a:bodyPr vert="horz" lIns="91440" tIns="45720" rIns="91440" bIns="45720" rtlCol="0" anchor="ctr">
            <a:normAutofit/>
          </a:bodyPr>
          <a:lstStyle/>
          <a:p>
            <a:r>
              <a:rPr lang="en-US">
                <a:solidFill>
                  <a:srgbClr val="00B0F0"/>
                </a:solidFill>
                <a:latin typeface="CiscoSans ExtraLight" panose="020B0303020201020303" pitchFamily="34" charset="0"/>
              </a:rPr>
              <a:t>Get to know Webex</a:t>
            </a:r>
          </a:p>
        </p:txBody>
      </p:sp>
      <p:pic>
        <p:nvPicPr>
          <p:cNvPr id="5" name="Picture 4" descr="Timeline&#10;&#10;Description automatically generated">
            <a:extLst>
              <a:ext uri="{FF2B5EF4-FFF2-40B4-BE49-F238E27FC236}">
                <a16:creationId xmlns:a16="http://schemas.microsoft.com/office/drawing/2014/main" id="{74404A92-E90D-F441-BA46-A63D9B6BE03E}"/>
              </a:ext>
            </a:extLst>
          </p:cNvPr>
          <p:cNvPicPr>
            <a:picLocks noChangeAspect="1"/>
          </p:cNvPicPr>
          <p:nvPr/>
        </p:nvPicPr>
        <p:blipFill>
          <a:blip r:embed="rId2"/>
          <a:stretch>
            <a:fillRect/>
          </a:stretch>
        </p:blipFill>
        <p:spPr>
          <a:xfrm>
            <a:off x="1306375" y="1430747"/>
            <a:ext cx="9579250" cy="5427253"/>
          </a:xfrm>
          <a:prstGeom prst="rect">
            <a:avLst/>
          </a:prstGeom>
        </p:spPr>
      </p:pic>
    </p:spTree>
    <p:extLst>
      <p:ext uri="{BB962C8B-B14F-4D97-AF65-F5344CB8AC3E}">
        <p14:creationId xmlns:p14="http://schemas.microsoft.com/office/powerpoint/2010/main" val="858479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CDEC0-03FD-DB4D-A24F-839F2807596B}"/>
              </a:ext>
            </a:extLst>
          </p:cNvPr>
          <p:cNvSpPr>
            <a:spLocks noGrp="1"/>
          </p:cNvSpPr>
          <p:nvPr>
            <p:ph type="title"/>
          </p:nvPr>
        </p:nvSpPr>
        <p:spPr/>
        <p:txBody>
          <a:bodyPr vert="horz" lIns="91440" tIns="45720" rIns="91440" bIns="45720" rtlCol="0" anchor="ctr">
            <a:normAutofit/>
          </a:bodyPr>
          <a:lstStyle/>
          <a:p>
            <a:r>
              <a:rPr lang="en-US">
                <a:solidFill>
                  <a:srgbClr val="00B0F0"/>
                </a:solidFill>
                <a:latin typeface="CiscoSans ExtraLight" panose="020B0303020201020303" pitchFamily="34" charset="0"/>
              </a:rPr>
              <a:t>Customize the app</a:t>
            </a:r>
          </a:p>
        </p:txBody>
      </p:sp>
      <p:pic>
        <p:nvPicPr>
          <p:cNvPr id="5" name="Content Placeholder 4" descr="Graphical user interface, text, application&#10;&#10;Description automatically generated">
            <a:extLst>
              <a:ext uri="{FF2B5EF4-FFF2-40B4-BE49-F238E27FC236}">
                <a16:creationId xmlns:a16="http://schemas.microsoft.com/office/drawing/2014/main" id="{A11DB4D9-4153-E54E-A333-FC2156F53036}"/>
              </a:ext>
            </a:extLst>
          </p:cNvPr>
          <p:cNvPicPr>
            <a:picLocks noGrp="1" noChangeAspect="1"/>
          </p:cNvPicPr>
          <p:nvPr>
            <p:ph idx="1"/>
          </p:nvPr>
        </p:nvPicPr>
        <p:blipFill>
          <a:blip r:embed="rId2"/>
          <a:stretch>
            <a:fillRect/>
          </a:stretch>
        </p:blipFill>
        <p:spPr>
          <a:xfrm>
            <a:off x="566283" y="1898557"/>
            <a:ext cx="6705374" cy="4595116"/>
          </a:xfrm>
        </p:spPr>
      </p:pic>
      <p:sp>
        <p:nvSpPr>
          <p:cNvPr id="6" name="TextBox 5">
            <a:extLst>
              <a:ext uri="{FF2B5EF4-FFF2-40B4-BE49-F238E27FC236}">
                <a16:creationId xmlns:a16="http://schemas.microsoft.com/office/drawing/2014/main" id="{8CEEA71C-3215-0F43-AB11-9FFA42FED305}"/>
              </a:ext>
            </a:extLst>
          </p:cNvPr>
          <p:cNvSpPr txBox="1"/>
          <p:nvPr/>
        </p:nvSpPr>
        <p:spPr>
          <a:xfrm>
            <a:off x="7445829" y="1774959"/>
            <a:ext cx="4179888" cy="4555093"/>
          </a:xfrm>
          <a:prstGeom prst="rect">
            <a:avLst/>
          </a:prstGeom>
          <a:noFill/>
        </p:spPr>
        <p:txBody>
          <a:bodyPr wrap="square" rtlCol="0">
            <a:spAutoFit/>
          </a:bodyPr>
          <a:lstStyle/>
          <a:p>
            <a:r>
              <a:rPr lang="en-US">
                <a:solidFill>
                  <a:srgbClr val="00B0F0"/>
                </a:solidFill>
                <a:latin typeface="CiscoSansTT Thin" panose="020B0203020201020303" pitchFamily="34" charset="0"/>
                <a:cs typeface="CiscoSansTT Thin" panose="020B0203020201020303" pitchFamily="34" charset="0"/>
              </a:rPr>
              <a:t>Add a profile picture </a:t>
            </a:r>
          </a:p>
          <a:p>
            <a:r>
              <a:rPr lang="en-US">
                <a:latin typeface="CiscoSansTT Thin" panose="020B0203020201020303" pitchFamily="34" charset="0"/>
                <a:cs typeface="CiscoSansTT Thin" panose="020B0203020201020303" pitchFamily="34" charset="0"/>
              </a:rPr>
              <a:t>A clear picture of you makes it easier for others to reach out to you. </a:t>
            </a:r>
          </a:p>
          <a:p>
            <a:endParaRPr lang="en-US">
              <a:latin typeface="CiscoSansTT Thin" panose="020B0203020201020303" pitchFamily="34" charset="0"/>
              <a:cs typeface="CiscoSansTT Thin" panose="020B0203020201020303" pitchFamily="34" charset="0"/>
            </a:endParaRPr>
          </a:p>
          <a:p>
            <a:r>
              <a:rPr lang="en-US" sz="1600" b="1">
                <a:latin typeface="CiscoSansTT Thin" panose="020B0203020201020303" pitchFamily="34" charset="0"/>
                <a:cs typeface="CiscoSansTT Thin" panose="020B0203020201020303" pitchFamily="34" charset="0"/>
              </a:rPr>
              <a:t>Step 1 </a:t>
            </a:r>
          </a:p>
          <a:p>
            <a:r>
              <a:rPr lang="en-US" sz="1600">
                <a:latin typeface="CiscoSansTT Thin" panose="020B0203020201020303" pitchFamily="34" charset="0"/>
                <a:cs typeface="CiscoSansTT Thin" panose="020B0203020201020303" pitchFamily="34" charset="0"/>
              </a:rPr>
              <a:t>Click on your initials on the top left corner. </a:t>
            </a:r>
          </a:p>
          <a:p>
            <a:endParaRPr lang="en-US" sz="1600">
              <a:latin typeface="CiscoSansTT Thin" panose="020B0203020201020303" pitchFamily="34" charset="0"/>
              <a:cs typeface="CiscoSansTT Thin" panose="020B0203020201020303" pitchFamily="34" charset="0"/>
            </a:endParaRPr>
          </a:p>
          <a:p>
            <a:r>
              <a:rPr lang="en-US" sz="1600" b="1">
                <a:latin typeface="CiscoSansTT Thin" panose="020B0203020201020303" pitchFamily="34" charset="0"/>
                <a:cs typeface="CiscoSansTT Thin" panose="020B0203020201020303" pitchFamily="34" charset="0"/>
              </a:rPr>
              <a:t>Step 2 </a:t>
            </a:r>
          </a:p>
          <a:p>
            <a:r>
              <a:rPr lang="en-US" sz="1600">
                <a:latin typeface="CiscoSansTT Thin" panose="020B0203020201020303" pitchFamily="34" charset="0"/>
                <a:cs typeface="CiscoSansTT Thin" panose="020B0203020201020303" pitchFamily="34" charset="0"/>
              </a:rPr>
              <a:t>Click on your initials in the window that opens. </a:t>
            </a:r>
          </a:p>
          <a:p>
            <a:endParaRPr lang="en-US" sz="1600">
              <a:latin typeface="CiscoSansTT Thin" panose="020B0203020201020303" pitchFamily="34" charset="0"/>
              <a:cs typeface="CiscoSansTT Thin" panose="020B0203020201020303" pitchFamily="34" charset="0"/>
            </a:endParaRPr>
          </a:p>
          <a:p>
            <a:r>
              <a:rPr lang="en-US" sz="1600" b="1">
                <a:latin typeface="CiscoSansTT Thin" panose="020B0203020201020303" pitchFamily="34" charset="0"/>
                <a:cs typeface="CiscoSansTT Thin" panose="020B0203020201020303" pitchFamily="34" charset="0"/>
              </a:rPr>
              <a:t>Step 3 </a:t>
            </a:r>
          </a:p>
          <a:p>
            <a:r>
              <a:rPr lang="en-US" sz="1600">
                <a:latin typeface="CiscoSansTT Thin" panose="020B0203020201020303" pitchFamily="34" charset="0"/>
                <a:cs typeface="CiscoSansTT Thin" panose="020B0203020201020303" pitchFamily="34" charset="0"/>
              </a:rPr>
              <a:t>Select a picture. </a:t>
            </a:r>
          </a:p>
          <a:p>
            <a:endParaRPr lang="en-US" sz="1600">
              <a:latin typeface="CiscoSansTT Thin" panose="020B0203020201020303" pitchFamily="34" charset="0"/>
              <a:cs typeface="CiscoSansTT Thin" panose="020B0203020201020303" pitchFamily="34" charset="0"/>
            </a:endParaRPr>
          </a:p>
          <a:p>
            <a:r>
              <a:rPr lang="en-US" sz="1600" b="1">
                <a:latin typeface="CiscoSansTT Thin" panose="020B0203020201020303" pitchFamily="34" charset="0"/>
                <a:cs typeface="CiscoSansTT Thin" panose="020B0203020201020303" pitchFamily="34" charset="0"/>
              </a:rPr>
              <a:t>Step 4 </a:t>
            </a:r>
          </a:p>
          <a:p>
            <a:r>
              <a:rPr lang="en-US" sz="1600">
                <a:latin typeface="CiscoSansTT Thin" panose="020B0203020201020303" pitchFamily="34" charset="0"/>
                <a:cs typeface="CiscoSansTT Thin" panose="020B0203020201020303" pitchFamily="34" charset="0"/>
              </a:rPr>
              <a:t>Change the email address to your name, just under the profile picture</a:t>
            </a:r>
          </a:p>
        </p:txBody>
      </p:sp>
    </p:spTree>
    <p:extLst>
      <p:ext uri="{BB962C8B-B14F-4D97-AF65-F5344CB8AC3E}">
        <p14:creationId xmlns:p14="http://schemas.microsoft.com/office/powerpoint/2010/main" val="516107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6BB47A-2C05-F345-B54F-9E80574E1B63}"/>
              </a:ext>
            </a:extLst>
          </p:cNvPr>
          <p:cNvSpPr txBox="1"/>
          <p:nvPr/>
        </p:nvSpPr>
        <p:spPr>
          <a:xfrm>
            <a:off x="838200" y="348297"/>
            <a:ext cx="3472543" cy="1077218"/>
          </a:xfrm>
          <a:prstGeom prst="rect">
            <a:avLst/>
          </a:prstGeom>
          <a:noFill/>
        </p:spPr>
        <p:txBody>
          <a:bodyPr wrap="square" rtlCol="0">
            <a:spAutoFit/>
          </a:bodyPr>
          <a:lstStyle/>
          <a:p>
            <a:r>
              <a:rPr lang="en-US" sz="1600">
                <a:latin typeface="CiscoSansTT Thin" panose="020B0203020201020303" pitchFamily="34" charset="0"/>
                <a:cs typeface="CiscoSansTT Thin" panose="020B0203020201020303" pitchFamily="34" charset="0"/>
              </a:rPr>
              <a:t>To manage notifications, your camera, and audio settings, click on your profile picture and select </a:t>
            </a:r>
            <a:r>
              <a:rPr lang="en-US" sz="1600" b="1">
                <a:latin typeface="CiscoSansTT Thin" panose="020B0203020201020303" pitchFamily="34" charset="0"/>
                <a:cs typeface="CiscoSansTT Thin" panose="020B0203020201020303" pitchFamily="34" charset="0"/>
              </a:rPr>
              <a:t>Settings.</a:t>
            </a:r>
          </a:p>
        </p:txBody>
      </p:sp>
      <p:sp>
        <p:nvSpPr>
          <p:cNvPr id="5" name="TextBox 4">
            <a:extLst>
              <a:ext uri="{FF2B5EF4-FFF2-40B4-BE49-F238E27FC236}">
                <a16:creationId xmlns:a16="http://schemas.microsoft.com/office/drawing/2014/main" id="{0DE72637-7BBB-6049-AF10-CC270189E8BE}"/>
              </a:ext>
            </a:extLst>
          </p:cNvPr>
          <p:cNvSpPr txBox="1"/>
          <p:nvPr/>
        </p:nvSpPr>
        <p:spPr>
          <a:xfrm>
            <a:off x="4310743" y="2195306"/>
            <a:ext cx="3738553" cy="3508653"/>
          </a:xfrm>
          <a:prstGeom prst="rect">
            <a:avLst/>
          </a:prstGeom>
          <a:noFill/>
        </p:spPr>
        <p:txBody>
          <a:bodyPr wrap="square" rtlCol="0">
            <a:spAutoFit/>
          </a:bodyPr>
          <a:lstStyle/>
          <a:p>
            <a:r>
              <a:rPr lang="en-US" sz="1600">
                <a:solidFill>
                  <a:srgbClr val="00B0F0"/>
                </a:solidFill>
                <a:latin typeface="CiscoSansTT Thin" panose="020B0203020201020303" pitchFamily="34" charset="0"/>
                <a:cs typeface="CiscoSansTT Thin" panose="020B0203020201020303" pitchFamily="34" charset="0"/>
              </a:rPr>
              <a:t>Check your camera </a:t>
            </a:r>
          </a:p>
          <a:p>
            <a:r>
              <a:rPr lang="en-US" sz="1600">
                <a:latin typeface="CiscoSansTT Thin" panose="020B0203020201020303" pitchFamily="34" charset="0"/>
                <a:cs typeface="CiscoSansTT Thin" panose="020B0203020201020303" pitchFamily="34" charset="0"/>
              </a:rPr>
              <a:t>Select which camera you want to use in calls and meetings if you have more than one connected to your computer (in-built, external). </a:t>
            </a:r>
          </a:p>
          <a:p>
            <a:endParaRPr lang="en-US" sz="1600">
              <a:latin typeface="CiscoSansTT Thin" panose="020B0203020201020303" pitchFamily="34" charset="0"/>
              <a:cs typeface="CiscoSansTT Thin" panose="020B0203020201020303" pitchFamily="34" charset="0"/>
            </a:endParaRPr>
          </a:p>
          <a:p>
            <a:r>
              <a:rPr lang="en-US" sz="1400" b="1">
                <a:latin typeface="CiscoSansTT Thin" panose="020B0203020201020303" pitchFamily="34" charset="0"/>
                <a:cs typeface="CiscoSansTT Thin" panose="020B0203020201020303" pitchFamily="34" charset="0"/>
              </a:rPr>
              <a:t>Step 1 </a:t>
            </a:r>
          </a:p>
          <a:p>
            <a:r>
              <a:rPr lang="en-US" sz="1400">
                <a:latin typeface="CiscoSansTT Thin" panose="020B0203020201020303" pitchFamily="34" charset="0"/>
                <a:cs typeface="CiscoSansTT Thin" panose="020B0203020201020303" pitchFamily="34" charset="0"/>
              </a:rPr>
              <a:t>Click Video. </a:t>
            </a:r>
          </a:p>
          <a:p>
            <a:endParaRPr lang="en-US" sz="1400">
              <a:latin typeface="CiscoSansTT Thin" panose="020B0203020201020303" pitchFamily="34" charset="0"/>
              <a:cs typeface="CiscoSansTT Thin" panose="020B0203020201020303" pitchFamily="34" charset="0"/>
            </a:endParaRPr>
          </a:p>
          <a:p>
            <a:r>
              <a:rPr lang="en-US" sz="1400" b="1">
                <a:latin typeface="CiscoSansTT Thin" panose="020B0203020201020303" pitchFamily="34" charset="0"/>
                <a:cs typeface="CiscoSansTT Thin" panose="020B0203020201020303" pitchFamily="34" charset="0"/>
              </a:rPr>
              <a:t>Step 2 </a:t>
            </a:r>
          </a:p>
          <a:p>
            <a:r>
              <a:rPr lang="en-US" sz="1400">
                <a:latin typeface="CiscoSansTT Thin" panose="020B0203020201020303" pitchFamily="34" charset="0"/>
                <a:cs typeface="CiscoSansTT Thin" panose="020B0203020201020303" pitchFamily="34" charset="0"/>
              </a:rPr>
              <a:t>Select your webcam from the drop-down list. </a:t>
            </a:r>
          </a:p>
          <a:p>
            <a:endParaRPr lang="en-US" sz="1400">
              <a:latin typeface="CiscoSansTT Thin" panose="020B0203020201020303" pitchFamily="34" charset="0"/>
              <a:cs typeface="CiscoSansTT Thin" panose="020B0203020201020303" pitchFamily="34" charset="0"/>
            </a:endParaRPr>
          </a:p>
          <a:p>
            <a:r>
              <a:rPr lang="en-US" sz="1400" b="1">
                <a:latin typeface="CiscoSansTT Thin" panose="020B0203020201020303" pitchFamily="34" charset="0"/>
                <a:cs typeface="CiscoSansTT Thin" panose="020B0203020201020303" pitchFamily="34" charset="0"/>
              </a:rPr>
              <a:t>Step 3 </a:t>
            </a:r>
          </a:p>
          <a:p>
            <a:r>
              <a:rPr lang="en-US" sz="1400">
                <a:latin typeface="CiscoSansTT Thin" panose="020B0203020201020303" pitchFamily="34" charset="0"/>
                <a:cs typeface="CiscoSansTT Thin" panose="020B0203020201020303" pitchFamily="34" charset="0"/>
              </a:rPr>
              <a:t>Click Save.</a:t>
            </a:r>
            <a:endParaRPr lang="en-US" sz="1200">
              <a:latin typeface="CiscoSansTT Thin" panose="020B0203020201020303" pitchFamily="34" charset="0"/>
              <a:cs typeface="CiscoSansTT Thin" panose="020B0203020201020303" pitchFamily="34" charset="0"/>
            </a:endParaRPr>
          </a:p>
        </p:txBody>
      </p:sp>
      <p:sp>
        <p:nvSpPr>
          <p:cNvPr id="6" name="TextBox 5">
            <a:extLst>
              <a:ext uri="{FF2B5EF4-FFF2-40B4-BE49-F238E27FC236}">
                <a16:creationId xmlns:a16="http://schemas.microsoft.com/office/drawing/2014/main" id="{EE2B49BC-541A-114E-9518-202545CB72A7}"/>
              </a:ext>
            </a:extLst>
          </p:cNvPr>
          <p:cNvSpPr txBox="1"/>
          <p:nvPr/>
        </p:nvSpPr>
        <p:spPr>
          <a:xfrm>
            <a:off x="788214" y="2199960"/>
            <a:ext cx="3472543" cy="3662541"/>
          </a:xfrm>
          <a:prstGeom prst="rect">
            <a:avLst/>
          </a:prstGeom>
          <a:noFill/>
        </p:spPr>
        <p:txBody>
          <a:bodyPr wrap="square" rtlCol="0">
            <a:spAutoFit/>
          </a:bodyPr>
          <a:lstStyle/>
          <a:p>
            <a:r>
              <a:rPr lang="en-US" sz="1600">
                <a:solidFill>
                  <a:srgbClr val="00B0F0"/>
                </a:solidFill>
                <a:latin typeface="CiscoSansTT Thin" panose="020B0203020201020303" pitchFamily="34" charset="0"/>
                <a:cs typeface="CiscoSansTT Thin" panose="020B0203020201020303" pitchFamily="34" charset="0"/>
              </a:rPr>
              <a:t>Notifications </a:t>
            </a:r>
          </a:p>
          <a:p>
            <a:r>
              <a:rPr lang="en-US" sz="1600">
                <a:latin typeface="CiscoSansTT Thin" panose="020B0203020201020303" pitchFamily="34" charset="0"/>
                <a:cs typeface="CiscoSansTT Thin" panose="020B0203020201020303" pitchFamily="34" charset="0"/>
              </a:rPr>
              <a:t>Set your notifications to stay up-to-date. </a:t>
            </a:r>
          </a:p>
          <a:p>
            <a:endParaRPr lang="en-US" sz="1600">
              <a:latin typeface="CiscoSansTT Thin" panose="020B0203020201020303" pitchFamily="34" charset="0"/>
              <a:cs typeface="CiscoSansTT Thin" panose="020B0203020201020303" pitchFamily="34" charset="0"/>
            </a:endParaRPr>
          </a:p>
          <a:p>
            <a:r>
              <a:rPr lang="en-US" sz="1400" b="1">
                <a:latin typeface="CiscoSansTT Thin" panose="020B0203020201020303" pitchFamily="34" charset="0"/>
                <a:cs typeface="CiscoSansTT Thin" panose="020B0203020201020303" pitchFamily="34" charset="0"/>
              </a:rPr>
              <a:t>Step 1 </a:t>
            </a:r>
          </a:p>
          <a:p>
            <a:r>
              <a:rPr lang="en-US" sz="1400">
                <a:latin typeface="CiscoSansTT Thin" panose="020B0203020201020303" pitchFamily="34" charset="0"/>
                <a:cs typeface="CiscoSansTT Thin" panose="020B0203020201020303" pitchFamily="34" charset="0"/>
              </a:rPr>
              <a:t>Click on Notifications. </a:t>
            </a:r>
          </a:p>
          <a:p>
            <a:endParaRPr lang="en-US" sz="1400">
              <a:latin typeface="CiscoSansTT Thin" panose="020B0203020201020303" pitchFamily="34" charset="0"/>
              <a:cs typeface="CiscoSansTT Thin" panose="020B0203020201020303" pitchFamily="34" charset="0"/>
            </a:endParaRPr>
          </a:p>
          <a:p>
            <a:r>
              <a:rPr lang="en-US" sz="1400" b="1">
                <a:latin typeface="CiscoSansTT Thin" panose="020B0203020201020303" pitchFamily="34" charset="0"/>
                <a:cs typeface="CiscoSansTT Thin" panose="020B0203020201020303" pitchFamily="34" charset="0"/>
              </a:rPr>
              <a:t>Step 2 </a:t>
            </a:r>
          </a:p>
          <a:p>
            <a:r>
              <a:rPr lang="en-US" sz="1400">
                <a:latin typeface="CiscoSansTT Thin" panose="020B0203020201020303" pitchFamily="34" charset="0"/>
                <a:cs typeface="CiscoSansTT Thin" panose="020B0203020201020303" pitchFamily="34" charset="0"/>
              </a:rPr>
              <a:t>Select the notifications for your spaces, scheduled meetings, and calls. </a:t>
            </a:r>
          </a:p>
          <a:p>
            <a:endParaRPr lang="en-US" sz="1400">
              <a:latin typeface="CiscoSansTT Thin" panose="020B0203020201020303" pitchFamily="34" charset="0"/>
              <a:cs typeface="CiscoSansTT Thin" panose="020B0203020201020303" pitchFamily="34" charset="0"/>
            </a:endParaRPr>
          </a:p>
          <a:p>
            <a:r>
              <a:rPr lang="en-US" sz="1400" b="1">
                <a:latin typeface="CiscoSansTT Thin" panose="020B0203020201020303" pitchFamily="34" charset="0"/>
                <a:cs typeface="CiscoSansTT Thin" panose="020B0203020201020303" pitchFamily="34" charset="0"/>
              </a:rPr>
              <a:t>Step 3 </a:t>
            </a:r>
          </a:p>
          <a:p>
            <a:r>
              <a:rPr lang="en-US" sz="1400">
                <a:latin typeface="CiscoSansTT Thin" panose="020B0203020201020303" pitchFamily="34" charset="0"/>
                <a:cs typeface="CiscoSansTT Thin" panose="020B0203020201020303" pitchFamily="34" charset="0"/>
              </a:rPr>
              <a:t>Select your notification sounds. </a:t>
            </a:r>
          </a:p>
          <a:p>
            <a:endParaRPr lang="en-US" sz="1400">
              <a:latin typeface="CiscoSansTT Thin" panose="020B0203020201020303" pitchFamily="34" charset="0"/>
              <a:cs typeface="CiscoSansTT Thin" panose="020B0203020201020303" pitchFamily="34" charset="0"/>
            </a:endParaRPr>
          </a:p>
          <a:p>
            <a:r>
              <a:rPr lang="en-US" sz="1400" b="1">
                <a:latin typeface="CiscoSansTT Thin" panose="020B0203020201020303" pitchFamily="34" charset="0"/>
                <a:cs typeface="CiscoSansTT Thin" panose="020B0203020201020303" pitchFamily="34" charset="0"/>
              </a:rPr>
              <a:t>Step 4 </a:t>
            </a:r>
          </a:p>
          <a:p>
            <a:r>
              <a:rPr lang="en-US" sz="1400">
                <a:latin typeface="CiscoSansTT Thin" panose="020B0203020201020303" pitchFamily="34" charset="0"/>
                <a:cs typeface="CiscoSansTT Thin" panose="020B0203020201020303" pitchFamily="34" charset="0"/>
              </a:rPr>
              <a:t>Click Save.</a:t>
            </a:r>
          </a:p>
        </p:txBody>
      </p:sp>
      <p:sp>
        <p:nvSpPr>
          <p:cNvPr id="7" name="TextBox 6">
            <a:extLst>
              <a:ext uri="{FF2B5EF4-FFF2-40B4-BE49-F238E27FC236}">
                <a16:creationId xmlns:a16="http://schemas.microsoft.com/office/drawing/2014/main" id="{B070EA35-911A-B543-A9D8-D9C08C667251}"/>
              </a:ext>
            </a:extLst>
          </p:cNvPr>
          <p:cNvSpPr txBox="1"/>
          <p:nvPr/>
        </p:nvSpPr>
        <p:spPr>
          <a:xfrm>
            <a:off x="8099282" y="2195306"/>
            <a:ext cx="3609143" cy="3262432"/>
          </a:xfrm>
          <a:prstGeom prst="rect">
            <a:avLst/>
          </a:prstGeom>
          <a:noFill/>
        </p:spPr>
        <p:txBody>
          <a:bodyPr wrap="square" rtlCol="0">
            <a:spAutoFit/>
          </a:bodyPr>
          <a:lstStyle/>
          <a:p>
            <a:r>
              <a:rPr lang="en-US" sz="1600">
                <a:solidFill>
                  <a:srgbClr val="00B0F0"/>
                </a:solidFill>
                <a:latin typeface="CiscoSansTT Thin" panose="020B0203020201020303" pitchFamily="34" charset="0"/>
                <a:cs typeface="CiscoSansTT Thin" panose="020B0203020201020303" pitchFamily="34" charset="0"/>
              </a:rPr>
              <a:t>Test your audio </a:t>
            </a:r>
          </a:p>
          <a:p>
            <a:r>
              <a:rPr lang="en-US" sz="1600">
                <a:latin typeface="CiscoSansTT Thin" panose="020B0203020201020303" pitchFamily="34" charset="0"/>
                <a:cs typeface="CiscoSansTT Thin" panose="020B0203020201020303" pitchFamily="34" charset="0"/>
              </a:rPr>
              <a:t>Make sure it’s working properly and that you hear the audio notifications at all times. </a:t>
            </a:r>
          </a:p>
          <a:p>
            <a:endParaRPr lang="en-US" sz="1600">
              <a:latin typeface="CiscoSansTT Thin" panose="020B0203020201020303" pitchFamily="34" charset="0"/>
              <a:cs typeface="CiscoSansTT Thin" panose="020B0203020201020303" pitchFamily="34" charset="0"/>
            </a:endParaRPr>
          </a:p>
          <a:p>
            <a:r>
              <a:rPr lang="en-US" sz="1400" b="1">
                <a:latin typeface="CiscoSansTT Thin" panose="020B0203020201020303" pitchFamily="34" charset="0"/>
                <a:cs typeface="CiscoSansTT Thin" panose="020B0203020201020303" pitchFamily="34" charset="0"/>
              </a:rPr>
              <a:t>Step 1 </a:t>
            </a:r>
          </a:p>
          <a:p>
            <a:r>
              <a:rPr lang="en-US" sz="1400">
                <a:latin typeface="CiscoSansTT Thin" panose="020B0203020201020303" pitchFamily="34" charset="0"/>
                <a:cs typeface="CiscoSansTT Thin" panose="020B0203020201020303" pitchFamily="34" charset="0"/>
              </a:rPr>
              <a:t>Click Audio. </a:t>
            </a:r>
          </a:p>
          <a:p>
            <a:endParaRPr lang="en-US" sz="1400">
              <a:latin typeface="CiscoSansTT Thin" panose="020B0203020201020303" pitchFamily="34" charset="0"/>
              <a:cs typeface="CiscoSansTT Thin" panose="020B0203020201020303" pitchFamily="34" charset="0"/>
            </a:endParaRPr>
          </a:p>
          <a:p>
            <a:r>
              <a:rPr lang="en-US" sz="1400" b="1">
                <a:latin typeface="CiscoSansTT Thin" panose="020B0203020201020303" pitchFamily="34" charset="0"/>
                <a:cs typeface="CiscoSansTT Thin" panose="020B0203020201020303" pitchFamily="34" charset="0"/>
              </a:rPr>
              <a:t>Step 2 </a:t>
            </a:r>
          </a:p>
          <a:p>
            <a:r>
              <a:rPr lang="en-US" sz="1400">
                <a:latin typeface="CiscoSansTT Thin" panose="020B0203020201020303" pitchFamily="34" charset="0"/>
                <a:cs typeface="CiscoSansTT Thin" panose="020B0203020201020303" pitchFamily="34" charset="0"/>
              </a:rPr>
              <a:t>Select which device will be used for the microphone, speaker and ringer. </a:t>
            </a:r>
          </a:p>
          <a:p>
            <a:endParaRPr lang="en-US" sz="1400">
              <a:latin typeface="CiscoSansTT Thin" panose="020B0203020201020303" pitchFamily="34" charset="0"/>
              <a:cs typeface="CiscoSansTT Thin" panose="020B0203020201020303" pitchFamily="34" charset="0"/>
            </a:endParaRPr>
          </a:p>
          <a:p>
            <a:r>
              <a:rPr lang="en-US" sz="1400" b="1">
                <a:latin typeface="CiscoSansTT Thin" panose="020B0203020201020303" pitchFamily="34" charset="0"/>
                <a:cs typeface="CiscoSansTT Thin" panose="020B0203020201020303" pitchFamily="34" charset="0"/>
              </a:rPr>
              <a:t>Step 3 </a:t>
            </a:r>
          </a:p>
          <a:p>
            <a:r>
              <a:rPr lang="en-US" sz="1400">
                <a:latin typeface="CiscoSansTT Thin" panose="020B0203020201020303" pitchFamily="34" charset="0"/>
                <a:cs typeface="CiscoSansTT Thin" panose="020B0203020201020303" pitchFamily="34" charset="0"/>
              </a:rPr>
              <a:t>Click Save.</a:t>
            </a:r>
          </a:p>
        </p:txBody>
      </p:sp>
      <p:pic>
        <p:nvPicPr>
          <p:cNvPr id="9" name="Picture 8" descr="A picture containing text, person, indoor, computer&#10;&#10;Description automatically generated">
            <a:extLst>
              <a:ext uri="{FF2B5EF4-FFF2-40B4-BE49-F238E27FC236}">
                <a16:creationId xmlns:a16="http://schemas.microsoft.com/office/drawing/2014/main" id="{C2073EE1-054C-A54A-A24C-FB87EC49894F}"/>
              </a:ext>
            </a:extLst>
          </p:cNvPr>
          <p:cNvPicPr>
            <a:picLocks noChangeAspect="1"/>
          </p:cNvPicPr>
          <p:nvPr/>
        </p:nvPicPr>
        <p:blipFill>
          <a:blip r:embed="rId2"/>
          <a:stretch>
            <a:fillRect/>
          </a:stretch>
        </p:blipFill>
        <p:spPr>
          <a:xfrm>
            <a:off x="5138057" y="0"/>
            <a:ext cx="7053943" cy="1941686"/>
          </a:xfrm>
          <a:prstGeom prst="rect">
            <a:avLst/>
          </a:prstGeom>
        </p:spPr>
      </p:pic>
    </p:spTree>
    <p:extLst>
      <p:ext uri="{BB962C8B-B14F-4D97-AF65-F5344CB8AC3E}">
        <p14:creationId xmlns:p14="http://schemas.microsoft.com/office/powerpoint/2010/main" val="2668802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387B6-5E84-AB4C-81FC-45B1429521E8}"/>
              </a:ext>
            </a:extLst>
          </p:cNvPr>
          <p:cNvSpPr>
            <a:spLocks noGrp="1"/>
          </p:cNvSpPr>
          <p:nvPr>
            <p:ph type="title"/>
          </p:nvPr>
        </p:nvSpPr>
        <p:spPr/>
        <p:txBody>
          <a:bodyPr vert="horz" lIns="91440" tIns="45720" rIns="91440" bIns="45720" rtlCol="0" anchor="ctr">
            <a:normAutofit fontScale="90000"/>
          </a:bodyPr>
          <a:lstStyle/>
          <a:p>
            <a:r>
              <a:rPr lang="en-US">
                <a:solidFill>
                  <a:srgbClr val="00B0F0"/>
                </a:solidFill>
                <a:latin typeface="CiscoSans ExtraLight" panose="020B0303020201020303" pitchFamily="34" charset="0"/>
              </a:rPr>
              <a:t>Create teams and spaces to manage all your communication and collaboration needs</a:t>
            </a:r>
          </a:p>
        </p:txBody>
      </p:sp>
      <p:sp>
        <p:nvSpPr>
          <p:cNvPr id="4" name="Rectangle 3">
            <a:extLst>
              <a:ext uri="{FF2B5EF4-FFF2-40B4-BE49-F238E27FC236}">
                <a16:creationId xmlns:a16="http://schemas.microsoft.com/office/drawing/2014/main" id="{A608E52B-D8FD-8340-8FCF-4B0CFC5C5648}"/>
              </a:ext>
            </a:extLst>
          </p:cNvPr>
          <p:cNvSpPr/>
          <p:nvPr/>
        </p:nvSpPr>
        <p:spPr bwMode="auto">
          <a:xfrm>
            <a:off x="724819" y="2540000"/>
            <a:ext cx="3535680" cy="3599542"/>
          </a:xfrm>
          <a:prstGeom prst="rect">
            <a:avLst/>
          </a:prstGeom>
          <a:solidFill>
            <a:schemeClr val="bg2"/>
          </a:solidFill>
          <a:ln w="9525"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lvl="0" defTabSz="609585" fontAlgn="base">
              <a:spcBef>
                <a:spcPct val="0"/>
              </a:spcBef>
              <a:spcAft>
                <a:spcPts val="1200"/>
              </a:spcAft>
            </a:pPr>
            <a:r>
              <a:rPr lang="en-US" sz="2400">
                <a:latin typeface="CiscoSansTT Thin" panose="020B0203020201020303" pitchFamily="34" charset="0"/>
                <a:cs typeface="CiscoSansTT Thin" panose="020B0203020201020303" pitchFamily="34" charset="0"/>
              </a:rPr>
              <a:t>Team</a:t>
            </a:r>
            <a:endParaRPr kumimoji="0" lang="en-US" sz="2400" u="none" strike="noStrike" kern="0" cap="none" spc="0" normalizeH="0" baseline="0" noProof="0">
              <a:ln>
                <a:noFill/>
              </a:ln>
              <a:solidFill>
                <a:srgbClr val="0D274D"/>
              </a:solidFill>
              <a:effectLst/>
              <a:uLnTx/>
              <a:uFillTx/>
              <a:latin typeface="CiscoSansTT Thin" panose="020B0203020201020303" pitchFamily="34" charset="0"/>
              <a:ea typeface="ＭＳ Ｐゴシック" charset="0"/>
              <a:cs typeface="CiscoSansTT Thin" panose="020B0203020201020303" pitchFamily="34" charset="0"/>
            </a:endParaRPr>
          </a:p>
          <a:p>
            <a:pPr lvl="0" defTabSz="609585" fontAlgn="base">
              <a:spcBef>
                <a:spcPct val="0"/>
              </a:spcBef>
              <a:spcAft>
                <a:spcPts val="600"/>
              </a:spcAft>
              <a:buSzPct val="80000"/>
            </a:pPr>
            <a:r>
              <a:rPr lang="en-US" sz="1600">
                <a:latin typeface="CiscoSansTT Thin" panose="020B0203020201020303" pitchFamily="34" charset="0"/>
                <a:cs typeface="CiscoSansTT Thin" panose="020B0203020201020303" pitchFamily="34" charset="0"/>
              </a:rPr>
              <a:t>A team is a group of people who are connecting for a longer-term community, a larger project or business objective. </a:t>
            </a:r>
          </a:p>
          <a:p>
            <a:pPr lvl="0" defTabSz="609585" fontAlgn="base">
              <a:spcBef>
                <a:spcPct val="0"/>
              </a:spcBef>
              <a:spcAft>
                <a:spcPts val="600"/>
              </a:spcAft>
              <a:buSzPct val="80000"/>
            </a:pPr>
            <a:r>
              <a:rPr lang="en-US" sz="1600">
                <a:latin typeface="CiscoSansTT Thin" panose="020B0203020201020303" pitchFamily="34" charset="0"/>
                <a:cs typeface="CiscoSansTT Thin" panose="020B0203020201020303" pitchFamily="34" charset="0"/>
              </a:rPr>
              <a:t>Each team has a space called </a:t>
            </a:r>
            <a:r>
              <a:rPr lang="en-US" sz="1600" b="1">
                <a:latin typeface="CiscoSansTT Thin" panose="020B0203020201020303" pitchFamily="34" charset="0"/>
                <a:cs typeface="CiscoSansTT Thin" panose="020B0203020201020303" pitchFamily="34" charset="0"/>
              </a:rPr>
              <a:t>General</a:t>
            </a:r>
            <a:r>
              <a:rPr lang="en-US" sz="1600">
                <a:latin typeface="CiscoSansTT Thin" panose="020B0203020201020303" pitchFamily="34" charset="0"/>
                <a:cs typeface="CiscoSansTT Thin" panose="020B0203020201020303" pitchFamily="34" charset="0"/>
              </a:rPr>
              <a:t> that everyone belongs to. </a:t>
            </a:r>
          </a:p>
          <a:p>
            <a:pPr lvl="0" defTabSz="609585" fontAlgn="base">
              <a:spcBef>
                <a:spcPct val="0"/>
              </a:spcBef>
              <a:spcAft>
                <a:spcPts val="600"/>
              </a:spcAft>
              <a:buSzPct val="80000"/>
            </a:pPr>
            <a:r>
              <a:rPr lang="en-US" sz="1600">
                <a:latin typeface="CiscoSansTT Thin" panose="020B0203020201020303" pitchFamily="34" charset="0"/>
                <a:cs typeface="CiscoSansTT Thin" panose="020B0203020201020303" pitchFamily="34" charset="0"/>
              </a:rPr>
              <a:t>You can add any number of additional spaces to the team to divide up projects or priorities within the team.</a:t>
            </a:r>
            <a:endParaRPr kumimoji="0" lang="en-US" sz="1600" u="none" strike="noStrike" kern="0" cap="none" spc="0" normalizeH="0" baseline="0" noProof="0">
              <a:ln>
                <a:noFill/>
              </a:ln>
              <a:solidFill>
                <a:srgbClr val="0D274D"/>
              </a:solidFill>
              <a:effectLst/>
              <a:uLnTx/>
              <a:uFillTx/>
              <a:latin typeface="CiscoSansTT Thin" panose="020B0203020201020303" pitchFamily="34" charset="0"/>
              <a:ea typeface="ＭＳ Ｐゴシック" charset="0"/>
              <a:cs typeface="CiscoSansTT Thin" panose="020B0203020201020303" pitchFamily="34" charset="0"/>
            </a:endParaRPr>
          </a:p>
        </p:txBody>
      </p:sp>
      <p:sp>
        <p:nvSpPr>
          <p:cNvPr id="8" name="Rectangle 7">
            <a:extLst>
              <a:ext uri="{FF2B5EF4-FFF2-40B4-BE49-F238E27FC236}">
                <a16:creationId xmlns:a16="http://schemas.microsoft.com/office/drawing/2014/main" id="{D34C4CA0-B873-8241-BECD-0FCECF3B0126}"/>
              </a:ext>
            </a:extLst>
          </p:cNvPr>
          <p:cNvSpPr/>
          <p:nvPr/>
        </p:nvSpPr>
        <p:spPr bwMode="auto">
          <a:xfrm>
            <a:off x="4395823" y="2540000"/>
            <a:ext cx="3535680" cy="3599542"/>
          </a:xfrm>
          <a:prstGeom prst="rect">
            <a:avLst/>
          </a:prstGeom>
          <a:solidFill>
            <a:srgbClr val="1E4471"/>
          </a:solidFill>
          <a:ln w="9525"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defTabSz="609585" eaLnBrk="1" fontAlgn="base" latinLnBrk="0" hangingPunct="1">
              <a:lnSpc>
                <a:spcPct val="100000"/>
              </a:lnSpc>
              <a:spcBef>
                <a:spcPct val="0"/>
              </a:spcBef>
              <a:spcAft>
                <a:spcPts val="1200"/>
              </a:spcAft>
              <a:buClrTx/>
              <a:buSzTx/>
              <a:buFontTx/>
              <a:buNone/>
              <a:tabLst/>
              <a:defRPr/>
            </a:pPr>
            <a:r>
              <a:rPr lang="en-US" sz="2400" kern="0">
                <a:solidFill>
                  <a:srgbClr val="FFFFFF"/>
                </a:solidFill>
                <a:latin typeface="CiscoSansTT ExtraLight"/>
                <a:ea typeface="ＭＳ Ｐゴシック" charset="0"/>
              </a:rPr>
              <a:t>Space</a:t>
            </a:r>
            <a:endParaRPr kumimoji="0" lang="en-US" sz="2400" b="0" i="0" u="none" strike="noStrike" kern="0" cap="none" spc="0" normalizeH="0" baseline="0" noProof="0">
              <a:ln>
                <a:noFill/>
              </a:ln>
              <a:solidFill>
                <a:srgbClr val="FFFFFF"/>
              </a:solidFill>
              <a:effectLst/>
              <a:uLnTx/>
              <a:uFillTx/>
              <a:latin typeface="CiscoSansTT ExtraLight"/>
              <a:ea typeface="ＭＳ Ｐゴシック" charset="0"/>
            </a:endParaRPr>
          </a:p>
          <a:p>
            <a:pPr lvl="0" defTabSz="609585" fontAlgn="base">
              <a:spcBef>
                <a:spcPct val="0"/>
              </a:spcBef>
              <a:spcAft>
                <a:spcPts val="600"/>
              </a:spcAft>
              <a:buSzPct val="80000"/>
            </a:pPr>
            <a:r>
              <a:rPr lang="en-US" sz="1600">
                <a:solidFill>
                  <a:schemeClr val="bg1"/>
                </a:solidFill>
                <a:latin typeface="CiscoSansTT Thin" panose="020B0203020201020303" pitchFamily="34" charset="0"/>
                <a:cs typeface="CiscoSansTT Thin" panose="020B0203020201020303" pitchFamily="34" charset="0"/>
              </a:rPr>
              <a:t>A space is a group of people who have been invited to work together. </a:t>
            </a:r>
          </a:p>
          <a:p>
            <a:pPr lvl="0" defTabSz="609585" fontAlgn="base">
              <a:spcBef>
                <a:spcPct val="0"/>
              </a:spcBef>
              <a:spcAft>
                <a:spcPts val="600"/>
              </a:spcAft>
              <a:buSzPct val="80000"/>
            </a:pPr>
            <a:r>
              <a:rPr lang="en-US" sz="1600">
                <a:solidFill>
                  <a:schemeClr val="bg1"/>
                </a:solidFill>
                <a:latin typeface="CiscoSansTT Thin" panose="020B0203020201020303" pitchFamily="34" charset="0"/>
                <a:cs typeface="CiscoSansTT Thin" panose="020B0203020201020303" pitchFamily="34" charset="0"/>
              </a:rPr>
              <a:t>Spaces typically have names that describe what they’re for or are named after the people in them if they’re one- on-one. </a:t>
            </a:r>
          </a:p>
          <a:p>
            <a:pPr lvl="0" defTabSz="609585" fontAlgn="base">
              <a:spcBef>
                <a:spcPct val="0"/>
              </a:spcBef>
              <a:spcAft>
                <a:spcPts val="600"/>
              </a:spcAft>
              <a:buSzPct val="80000"/>
            </a:pPr>
            <a:r>
              <a:rPr lang="en-US" sz="1600">
                <a:solidFill>
                  <a:schemeClr val="bg1"/>
                </a:solidFill>
                <a:latin typeface="CiscoSansTT Thin" panose="020B0203020201020303" pitchFamily="34" charset="0"/>
                <a:cs typeface="CiscoSansTT Thin" panose="020B0203020201020303" pitchFamily="34" charset="0"/>
              </a:rPr>
              <a:t>A space can either be standalone or associated with a team. They can grow or shrink as needed.</a:t>
            </a:r>
            <a:endParaRPr kumimoji="0" lang="en-US" sz="1600" u="none" strike="noStrike" kern="0" cap="none" spc="0" normalizeH="0" baseline="0" noProof="0">
              <a:ln>
                <a:noFill/>
              </a:ln>
              <a:solidFill>
                <a:schemeClr val="bg1"/>
              </a:solidFill>
              <a:effectLst/>
              <a:uLnTx/>
              <a:uFillTx/>
              <a:latin typeface="CiscoSansTT Thin" panose="020B0203020201020303" pitchFamily="34" charset="0"/>
              <a:ea typeface="ＭＳ Ｐゴシック" charset="0"/>
              <a:cs typeface="CiscoSansTT Thin" panose="020B0203020201020303" pitchFamily="34" charset="0"/>
            </a:endParaRPr>
          </a:p>
        </p:txBody>
      </p:sp>
      <p:pic>
        <p:nvPicPr>
          <p:cNvPr id="10" name="Picture 9">
            <a:extLst>
              <a:ext uri="{FF2B5EF4-FFF2-40B4-BE49-F238E27FC236}">
                <a16:creationId xmlns:a16="http://schemas.microsoft.com/office/drawing/2014/main" id="{E8C2C92B-81AE-364A-ADCD-D4CDFA19C1BF}"/>
              </a:ext>
            </a:extLst>
          </p:cNvPr>
          <p:cNvPicPr>
            <a:picLocks noChangeAspect="1"/>
          </p:cNvPicPr>
          <p:nvPr/>
        </p:nvPicPr>
        <p:blipFill>
          <a:blip r:embed="rId2"/>
          <a:stretch>
            <a:fillRect/>
          </a:stretch>
        </p:blipFill>
        <p:spPr>
          <a:xfrm>
            <a:off x="8066827" y="2405742"/>
            <a:ext cx="3644900" cy="3733800"/>
          </a:xfrm>
          <a:prstGeom prst="rect">
            <a:avLst/>
          </a:prstGeom>
        </p:spPr>
      </p:pic>
    </p:spTree>
    <p:extLst>
      <p:ext uri="{BB962C8B-B14F-4D97-AF65-F5344CB8AC3E}">
        <p14:creationId xmlns:p14="http://schemas.microsoft.com/office/powerpoint/2010/main" val="281048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scoDefault2019_new">
  <a:themeElements>
    <a:clrScheme name="Cisco Core Palette_2019_default">
      <a:dk1>
        <a:srgbClr val="282828"/>
      </a:dk1>
      <a:lt1>
        <a:srgbClr val="0D274D"/>
      </a:lt1>
      <a:dk2>
        <a:srgbClr val="1E4471"/>
      </a:dk2>
      <a:lt2>
        <a:srgbClr val="FFFFFF"/>
      </a:lt2>
      <a:accent1>
        <a:srgbClr val="00BCEB"/>
      </a:accent1>
      <a:accent2>
        <a:srgbClr val="6EBE4A"/>
      </a:accent2>
      <a:accent3>
        <a:srgbClr val="1E4471"/>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Default2019_new" id="{325E6F76-2B22-A842-B9A8-4C6F1423CB13}" vid="{64B0626C-346C-AF4E-B059-C7C9374ACC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97A06080773049BB7829AD3E731319" ma:contentTypeVersion="6" ma:contentTypeDescription="Create a new document." ma:contentTypeScope="" ma:versionID="75ce71542e2327901133481fb6477c9e">
  <xsd:schema xmlns:xsd="http://www.w3.org/2001/XMLSchema" xmlns:xs="http://www.w3.org/2001/XMLSchema" xmlns:p="http://schemas.microsoft.com/office/2006/metadata/properties" xmlns:ns2="9fecd4da-77f1-4ad4-b975-d97a23dcbc61" xmlns:ns3="37ec5b8b-5891-4c40-aea0-2534d6640ca6" targetNamespace="http://schemas.microsoft.com/office/2006/metadata/properties" ma:root="true" ma:fieldsID="8d75eb842b01383fa92d91238f8ff6ba" ns2:_="" ns3:_="">
    <xsd:import namespace="9fecd4da-77f1-4ad4-b975-d97a23dcbc61"/>
    <xsd:import namespace="37ec5b8b-5891-4c40-aea0-2534d6640c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ecd4da-77f1-4ad4-b975-d97a23dcbc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ec5b8b-5891-4c40-aea0-2534d6640ca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FB8CE8-8FA6-4B28-94FD-45151145D258}">
  <ds:schemaRefs>
    <ds:schemaRef ds:uri="37ec5b8b-5891-4c40-aea0-2534d6640ca6"/>
    <ds:schemaRef ds:uri="9fecd4da-77f1-4ad4-b975-d97a23dcbc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B618F2E-23E2-4EC6-A391-66FC14C38001}">
  <ds:schemaRefs>
    <ds:schemaRef ds:uri="http://schemas.microsoft.com/sharepoint/v3/contenttype/forms"/>
  </ds:schemaRefs>
</ds:datastoreItem>
</file>

<file path=customXml/itemProps3.xml><?xml version="1.0" encoding="utf-8"?>
<ds:datastoreItem xmlns:ds="http://schemas.openxmlformats.org/officeDocument/2006/customXml" ds:itemID="{A0971873-BC41-410B-B734-6ECC0BB6BFC5}">
  <ds:schemaRefs>
    <ds:schemaRef ds:uri="37ec5b8b-5891-4c40-aea0-2534d6640ca6"/>
    <ds:schemaRef ds:uri="9fecd4da-77f1-4ad4-b975-d97a23dcbc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TotalTime>
  <Words>2652</Words>
  <Application>Microsoft Macintosh PowerPoint</Application>
  <PresentationFormat>Widescreen</PresentationFormat>
  <Paragraphs>321</Paragraphs>
  <Slides>26</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Arial</vt:lpstr>
      <vt:lpstr>Calibri</vt:lpstr>
      <vt:lpstr>Calibri Light</vt:lpstr>
      <vt:lpstr>Ciscolight</vt:lpstr>
      <vt:lpstr>CiscoSans ExtraLight</vt:lpstr>
      <vt:lpstr>CiscoSans Thin</vt:lpstr>
      <vt:lpstr>CiscoSansTT ExtraLight</vt:lpstr>
      <vt:lpstr>CiscoSansTT Thin</vt:lpstr>
      <vt:lpstr>Office Theme</vt:lpstr>
      <vt:lpstr>CiscoDefault2019_new</vt:lpstr>
      <vt:lpstr>PowerPoint Presentation</vt:lpstr>
      <vt:lpstr>We’ve got you</vt:lpstr>
      <vt:lpstr>Webex works for all types of teams</vt:lpstr>
      <vt:lpstr>Webex matches all teams’ working styles</vt:lpstr>
      <vt:lpstr>Getting started</vt:lpstr>
      <vt:lpstr>Get to know Webex</vt:lpstr>
      <vt:lpstr>Customize the app</vt:lpstr>
      <vt:lpstr>PowerPoint Presentation</vt:lpstr>
      <vt:lpstr>Create teams and spaces to manage all your communication and collaboration needs</vt:lpstr>
      <vt:lpstr>Create a team</vt:lpstr>
      <vt:lpstr>Create a space</vt:lpstr>
      <vt:lpstr>Making things happen with messaging and search</vt:lpstr>
      <vt:lpstr>Powerful messaging</vt:lpstr>
      <vt:lpstr>Sort messages</vt:lpstr>
      <vt:lpstr>Search messages, files, and people</vt:lpstr>
      <vt:lpstr>Getting work done with calling and scheduling</vt:lpstr>
      <vt:lpstr>Starting and answering calls</vt:lpstr>
      <vt:lpstr>Starting meetings in a space</vt:lpstr>
      <vt:lpstr>Invite someone from within a call</vt:lpstr>
      <vt:lpstr>Co-create with whiteboarding and screen sharing</vt:lpstr>
      <vt:lpstr>Share screen</vt:lpstr>
      <vt:lpstr>Be a Webex master Tips and Tricks</vt:lpstr>
      <vt:lpstr>Spaces tips and tricks</vt:lpstr>
      <vt:lpstr>PowerPoint Presentation</vt:lpstr>
      <vt:lpstr>Bots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Cindy Batzli (cbatzli)</dc:creator>
  <cp:lastModifiedBy>Cindy Batzli (cbatzli)</cp:lastModifiedBy>
  <cp:revision>7</cp:revision>
  <dcterms:created xsi:type="dcterms:W3CDTF">2020-12-21T15:10:59Z</dcterms:created>
  <dcterms:modified xsi:type="dcterms:W3CDTF">2021-02-08T22:33:25Z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0x010100CA97A06080773049BB7829AD3E731319</vt:lpwstr>
  </property>
</Properties>
</file>